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4e8cdaeed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e1a3b7d9b4707"/>
  </p:sldMasterIdLst>
  <p:sldIdLst>
    <p:sldId xmlns:r="http://schemas.openxmlformats.org/officeDocument/2006/relationships" id="256" r:id="Rdd7798f778124487"/>
    <p:sldId xmlns:r="http://schemas.openxmlformats.org/officeDocument/2006/relationships" id="257" r:id="R21665bba79b6476f"/>
    <p:sldId xmlns:r="http://schemas.openxmlformats.org/officeDocument/2006/relationships" id="258" r:id="R16058d13b0a34730"/>
    <p:sldId xmlns:r="http://schemas.openxmlformats.org/officeDocument/2006/relationships" id="259" r:id="R14da155e3b7b4058"/>
    <p:sldId xmlns:r="http://schemas.openxmlformats.org/officeDocument/2006/relationships" id="260" r:id="Rad3787b7333d44aa"/>
    <p:sldId xmlns:r="http://schemas.openxmlformats.org/officeDocument/2006/relationships" id="261" r:id="R5f120be16d0a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e1a3b7d9b4707" /><Relationship Type="http://schemas.openxmlformats.org/officeDocument/2006/relationships/slide" Target="/ppt/slides/slide1.xml" Id="Rdd7798f778124487" /><Relationship Type="http://schemas.openxmlformats.org/officeDocument/2006/relationships/slide" Target="/ppt/slides/slide2.xml" Id="R21665bba79b6476f" /><Relationship Type="http://schemas.openxmlformats.org/officeDocument/2006/relationships/slide" Target="/ppt/slides/slide3.xml" Id="R16058d13b0a34730" /><Relationship Type="http://schemas.openxmlformats.org/officeDocument/2006/relationships/slide" Target="/ppt/slides/slide4.xml" Id="R14da155e3b7b4058" /><Relationship Type="http://schemas.openxmlformats.org/officeDocument/2006/relationships/slide" Target="/ppt/slides/slide5.xml" Id="Rad3787b7333d44aa" /><Relationship Type="http://schemas.openxmlformats.org/officeDocument/2006/relationships/slide" Target="/ppt/slides/slide6.xml" Id="R5f120be16d0a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35790afa0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25479ac8047f7" /><Relationship Type="http://schemas.openxmlformats.org/officeDocument/2006/relationships/theme" Target="/ppt/slideMasters/theme/theme1.xml" Id="Rd2467a59c455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25479ac80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86138754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4ca55d8f0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87d32b38d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dbebf03e1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b2eae719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0a8e5397b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