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e79eb9c8f842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6fe5e76a4641e4"/>
  </p:sldMasterIdLst>
  <p:sldIdLst>
    <p:sldId xmlns:r="http://schemas.openxmlformats.org/officeDocument/2006/relationships" id="256" r:id="Rfe02d26695c34e70"/>
    <p:sldId xmlns:r="http://schemas.openxmlformats.org/officeDocument/2006/relationships" id="257" r:id="R01f63c9098b942d2"/>
    <p:sldId xmlns:r="http://schemas.openxmlformats.org/officeDocument/2006/relationships" id="258" r:id="R548aa4bbf435471c"/>
    <p:sldId xmlns:r="http://schemas.openxmlformats.org/officeDocument/2006/relationships" id="259" r:id="R4e734150744548d6"/>
    <p:sldId xmlns:r="http://schemas.openxmlformats.org/officeDocument/2006/relationships" id="260" r:id="R8339736fda1f4c73"/>
    <p:sldId xmlns:r="http://schemas.openxmlformats.org/officeDocument/2006/relationships" id="261" r:id="Rf6b264ea169a4376"/>
    <p:sldId xmlns:r="http://schemas.openxmlformats.org/officeDocument/2006/relationships" id="262" r:id="Rca15de74648d48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fe5e76a4641e4" /><Relationship Type="http://schemas.openxmlformats.org/officeDocument/2006/relationships/slide" Target="/ppt/slides/slide1.xml" Id="Rfe02d26695c34e70" /><Relationship Type="http://schemas.openxmlformats.org/officeDocument/2006/relationships/slide" Target="/ppt/slides/slide2.xml" Id="R01f63c9098b942d2" /><Relationship Type="http://schemas.openxmlformats.org/officeDocument/2006/relationships/slide" Target="/ppt/slides/slide3.xml" Id="R548aa4bbf435471c" /><Relationship Type="http://schemas.openxmlformats.org/officeDocument/2006/relationships/slide" Target="/ppt/slides/slide4.xml" Id="R4e734150744548d6" /><Relationship Type="http://schemas.openxmlformats.org/officeDocument/2006/relationships/slide" Target="/ppt/slides/slide5.xml" Id="R8339736fda1f4c73" /><Relationship Type="http://schemas.openxmlformats.org/officeDocument/2006/relationships/slide" Target="/ppt/slides/slide6.xml" Id="Rf6b264ea169a4376" /><Relationship Type="http://schemas.openxmlformats.org/officeDocument/2006/relationships/slide" Target="/ppt/slides/slide7.xml" Id="Rca15de74648d48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423f253184e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aa30d9aa34554" /><Relationship Type="http://schemas.openxmlformats.org/officeDocument/2006/relationships/theme" Target="/ppt/slideMasters/theme/theme1.xml" Id="R20a16eac578b47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3aa30d9aa345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bb0acc9b647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33dd8968d42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28a75393248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e1dacd9e248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b74753a034d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3a7ee117a4b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c9140f4a245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WINGSTAR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WINGSTAR INVEST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2 327 239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4 067 078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4 067 078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WINGSTERNES HANNE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Hanne Wingsternes, Sundts veg 50C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923 018 778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