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dfc7fc54c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12e6c4e8842c0"/>
  </p:sldMasterIdLst>
  <p:sldIdLst>
    <p:sldId xmlns:r="http://schemas.openxmlformats.org/officeDocument/2006/relationships" id="256" r:id="R0ad79e8b1c8b4fb8"/>
    <p:sldId xmlns:r="http://schemas.openxmlformats.org/officeDocument/2006/relationships" id="257" r:id="Rbedc1385b2a4483f"/>
    <p:sldId xmlns:r="http://schemas.openxmlformats.org/officeDocument/2006/relationships" id="258" r:id="R2e68000e0e8f4687"/>
    <p:sldId xmlns:r="http://schemas.openxmlformats.org/officeDocument/2006/relationships" id="259" r:id="R4a11052a6ad64b35"/>
    <p:sldId xmlns:r="http://schemas.openxmlformats.org/officeDocument/2006/relationships" id="260" r:id="Ra2a9395e69814078"/>
    <p:sldId xmlns:r="http://schemas.openxmlformats.org/officeDocument/2006/relationships" id="261" r:id="Ra9f6950421a84eff"/>
    <p:sldId xmlns:r="http://schemas.openxmlformats.org/officeDocument/2006/relationships" id="262" r:id="Ra473d16f3dd4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12e6c4e8842c0" /><Relationship Type="http://schemas.openxmlformats.org/officeDocument/2006/relationships/slide" Target="/ppt/slides/slide1.xml" Id="R0ad79e8b1c8b4fb8" /><Relationship Type="http://schemas.openxmlformats.org/officeDocument/2006/relationships/slide" Target="/ppt/slides/slide2.xml" Id="Rbedc1385b2a4483f" /><Relationship Type="http://schemas.openxmlformats.org/officeDocument/2006/relationships/slide" Target="/ppt/slides/slide3.xml" Id="R2e68000e0e8f4687" /><Relationship Type="http://schemas.openxmlformats.org/officeDocument/2006/relationships/slide" Target="/ppt/slides/slide4.xml" Id="R4a11052a6ad64b35" /><Relationship Type="http://schemas.openxmlformats.org/officeDocument/2006/relationships/slide" Target="/ppt/slides/slide5.xml" Id="Ra2a9395e69814078" /><Relationship Type="http://schemas.openxmlformats.org/officeDocument/2006/relationships/slide" Target="/ppt/slides/slide6.xml" Id="Ra9f6950421a84eff" /><Relationship Type="http://schemas.openxmlformats.org/officeDocument/2006/relationships/slide" Target="/ppt/slides/slide7.xml" Id="Ra473d16f3dd4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49153bf35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a926013e743f6" /><Relationship Type="http://schemas.openxmlformats.org/officeDocument/2006/relationships/theme" Target="/ppt/slideMasters/theme/theme1.xml" Id="Rf74a35afd1a4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a926013e7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32e88f4ac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fd0ebb960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d50686d09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48611304f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25784135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eef03658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c68cfc423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G. 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95 302 087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1 592 255 337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2 225 040 158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