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7d01b83f0d45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aecff8511d48ac"/>
  </p:sldMasterIdLst>
  <p:sldIdLst>
    <p:sldId xmlns:r="http://schemas.openxmlformats.org/officeDocument/2006/relationships" id="256" r:id="Ra56579e87f394f20"/>
    <p:sldId xmlns:r="http://schemas.openxmlformats.org/officeDocument/2006/relationships" id="257" r:id="R1317d2fca20e4610"/>
    <p:sldId xmlns:r="http://schemas.openxmlformats.org/officeDocument/2006/relationships" id="258" r:id="Rdb6eeb86981a460c"/>
    <p:sldId xmlns:r="http://schemas.openxmlformats.org/officeDocument/2006/relationships" id="259" r:id="Rce99abfdbf2f49e2"/>
    <p:sldId xmlns:r="http://schemas.openxmlformats.org/officeDocument/2006/relationships" id="260" r:id="R2e33c0c6439b421e"/>
    <p:sldId xmlns:r="http://schemas.openxmlformats.org/officeDocument/2006/relationships" id="261" r:id="Rf1b9d9a6f79d4a57"/>
    <p:sldId xmlns:r="http://schemas.openxmlformats.org/officeDocument/2006/relationships" id="262" r:id="R2b4d63ef376d4f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aecff8511d48ac" /><Relationship Type="http://schemas.openxmlformats.org/officeDocument/2006/relationships/slide" Target="/ppt/slides/slide1.xml" Id="Ra56579e87f394f20" /><Relationship Type="http://schemas.openxmlformats.org/officeDocument/2006/relationships/slide" Target="/ppt/slides/slide2.xml" Id="R1317d2fca20e4610" /><Relationship Type="http://schemas.openxmlformats.org/officeDocument/2006/relationships/slide" Target="/ppt/slides/slide3.xml" Id="Rdb6eeb86981a460c" /><Relationship Type="http://schemas.openxmlformats.org/officeDocument/2006/relationships/slide" Target="/ppt/slides/slide4.xml" Id="Rce99abfdbf2f49e2" /><Relationship Type="http://schemas.openxmlformats.org/officeDocument/2006/relationships/slide" Target="/ppt/slides/slide5.xml" Id="R2e33c0c6439b421e" /><Relationship Type="http://schemas.openxmlformats.org/officeDocument/2006/relationships/slide" Target="/ppt/slides/slide6.xml" Id="Rf1b9d9a6f79d4a57" /><Relationship Type="http://schemas.openxmlformats.org/officeDocument/2006/relationships/slide" Target="/ppt/slides/slide7.xml" Id="R2b4d63ef376d4f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431455f85f49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4fa7a18274c31" /><Relationship Type="http://schemas.openxmlformats.org/officeDocument/2006/relationships/theme" Target="/ppt/slideMasters/theme/theme1.xml" Id="Rcaacc29d3c1c41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f4fa7a18274c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e31a478c34d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e7e0d12ab46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bda3c929745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b6392c98b48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7580e8d5b42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137f8bacf41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abbd4964d47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TOGOS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TOGOS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72 168 370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1 121 453 069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1 244 460 503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OTTERSLAND GURI  –  47,6 %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OTTERSLAND TONE ANETTE  –  47,6 %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OTTERSLAND OLE GUNERIUS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OTTERSLAND OLE GUNERIUS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Tyholmsvei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923 018 174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