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3d63d2d97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c856be4ee4fcb"/>
  </p:sldMasterIdLst>
  <p:sldIdLst>
    <p:sldId xmlns:r="http://schemas.openxmlformats.org/officeDocument/2006/relationships" id="256" r:id="Ra1028edd0aab42fd"/>
    <p:sldId xmlns:r="http://schemas.openxmlformats.org/officeDocument/2006/relationships" id="257" r:id="Rf8d753cccf584d2a"/>
    <p:sldId xmlns:r="http://schemas.openxmlformats.org/officeDocument/2006/relationships" id="258" r:id="R2334d7f56a8f495b"/>
    <p:sldId xmlns:r="http://schemas.openxmlformats.org/officeDocument/2006/relationships" id="259" r:id="R2313379ebffc4291"/>
    <p:sldId xmlns:r="http://schemas.openxmlformats.org/officeDocument/2006/relationships" id="260" r:id="R84d1f66e78884700"/>
    <p:sldId xmlns:r="http://schemas.openxmlformats.org/officeDocument/2006/relationships" id="261" r:id="R247d83eb14f2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c856be4ee4fcb" /><Relationship Type="http://schemas.openxmlformats.org/officeDocument/2006/relationships/slide" Target="/ppt/slides/slide1.xml" Id="Ra1028edd0aab42fd" /><Relationship Type="http://schemas.openxmlformats.org/officeDocument/2006/relationships/slide" Target="/ppt/slides/slide2.xml" Id="Rf8d753cccf584d2a" /><Relationship Type="http://schemas.openxmlformats.org/officeDocument/2006/relationships/slide" Target="/ppt/slides/slide3.xml" Id="R2334d7f56a8f495b" /><Relationship Type="http://schemas.openxmlformats.org/officeDocument/2006/relationships/slide" Target="/ppt/slides/slide4.xml" Id="R2313379ebffc4291" /><Relationship Type="http://schemas.openxmlformats.org/officeDocument/2006/relationships/slide" Target="/ppt/slides/slide5.xml" Id="R84d1f66e78884700" /><Relationship Type="http://schemas.openxmlformats.org/officeDocument/2006/relationships/slide" Target="/ppt/slides/slide6.xml" Id="R247d83eb14f2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07c62f941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9e7318da41d4" /><Relationship Type="http://schemas.openxmlformats.org/officeDocument/2006/relationships/theme" Target="/ppt/slideMasters/theme/theme1.xml" Id="R4ded343a48b3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19e7318da41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f2e713b04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d910d3e97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4e7e48d54c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f91b9770b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86107a350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b186432254d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