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f72da44879745a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82766c5ccc549cf"/>
  </p:sldMasterIdLst>
  <p:sldIdLst>
    <p:sldId xmlns:r="http://schemas.openxmlformats.org/officeDocument/2006/relationships" id="256" r:id="R27123debcf0d4d9b"/>
    <p:sldId xmlns:r="http://schemas.openxmlformats.org/officeDocument/2006/relationships" id="257" r:id="R90778c5ce2094d2e"/>
    <p:sldId xmlns:r="http://schemas.openxmlformats.org/officeDocument/2006/relationships" id="258" r:id="R2b1da56443e041c7"/>
    <p:sldId xmlns:r="http://schemas.openxmlformats.org/officeDocument/2006/relationships" id="259" r:id="R14156916a2ea461f"/>
    <p:sldId xmlns:r="http://schemas.openxmlformats.org/officeDocument/2006/relationships" id="260" r:id="R3644657a4d434662"/>
    <p:sldId xmlns:r="http://schemas.openxmlformats.org/officeDocument/2006/relationships" id="261" r:id="R03b60e71f1ac4543"/>
    <p:sldId xmlns:r="http://schemas.openxmlformats.org/officeDocument/2006/relationships" id="262" r:id="R10fb2c36593a4fa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82766c5ccc549cf" /><Relationship Type="http://schemas.openxmlformats.org/officeDocument/2006/relationships/slide" Target="/ppt/slides/slide1.xml" Id="R27123debcf0d4d9b" /><Relationship Type="http://schemas.openxmlformats.org/officeDocument/2006/relationships/slide" Target="/ppt/slides/slide2.xml" Id="R90778c5ce2094d2e" /><Relationship Type="http://schemas.openxmlformats.org/officeDocument/2006/relationships/slide" Target="/ppt/slides/slide3.xml" Id="R2b1da56443e041c7" /><Relationship Type="http://schemas.openxmlformats.org/officeDocument/2006/relationships/slide" Target="/ppt/slides/slide4.xml" Id="R14156916a2ea461f" /><Relationship Type="http://schemas.openxmlformats.org/officeDocument/2006/relationships/slide" Target="/ppt/slides/slide5.xml" Id="R3644657a4d434662" /><Relationship Type="http://schemas.openxmlformats.org/officeDocument/2006/relationships/slide" Target="/ppt/slides/slide6.xml" Id="R03b60e71f1ac4543" /><Relationship Type="http://schemas.openxmlformats.org/officeDocument/2006/relationships/slide" Target="/ppt/slides/slide7.xml" Id="R10fb2c36593a4fa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dbbc5ed48da4c4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82a42769e243cb" /><Relationship Type="http://schemas.openxmlformats.org/officeDocument/2006/relationships/theme" Target="/ppt/slideMasters/theme/theme1.xml" Id="R4c17717462124dd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a82a42769e243c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a2889461104ae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d0cde3e56d49a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777bacc3e44e0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36aa1f5d3848c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e806cb92e64be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0761c4d47a4a4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2bd6a92bae4ee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ERVIK HAVFISKE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ERVIK HAVFISKE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ERVIK HAVFISKE HOLDING AS ble etablert [år] og holder til i Stadlandet.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ERVIK HAVFISKE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ERVIK HAVFISKE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ERVIK HAVFISKE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6 660 000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−1 810 447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19 435 410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275 168 833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329 206 457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ERVIK HAVFISKE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KME INVEST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 ERVIK INVEST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ERVIK HAVFISKE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Otneim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6750 Stadlandet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922 988 463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ERVIK HAVFISKE HOLDING AS</a:t>
            </a:r>
          </a:p>
        </p:txBody>
      </p:sp>
    </p:spTree>
  </p:cSld>
  <p:clrMapOvr>
    <a:masterClrMapping xmlns:a="http://schemas.openxmlformats.org/drawingml/2006/main"/>
  </p:clrMapOvr>
</p:sld>
</file>