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67d902c33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b296f6eee4c65"/>
  </p:sldMasterIdLst>
  <p:sldIdLst>
    <p:sldId xmlns:r="http://schemas.openxmlformats.org/officeDocument/2006/relationships" id="256" r:id="R5a8073c78f104cd4"/>
    <p:sldId xmlns:r="http://schemas.openxmlformats.org/officeDocument/2006/relationships" id="257" r:id="R0400a39ae6ab4738"/>
    <p:sldId xmlns:r="http://schemas.openxmlformats.org/officeDocument/2006/relationships" id="258" r:id="Rbb06553c53d84f9c"/>
    <p:sldId xmlns:r="http://schemas.openxmlformats.org/officeDocument/2006/relationships" id="259" r:id="R1df2800b415c4c8e"/>
    <p:sldId xmlns:r="http://schemas.openxmlformats.org/officeDocument/2006/relationships" id="260" r:id="Rdfe03b68241f423f"/>
    <p:sldId xmlns:r="http://schemas.openxmlformats.org/officeDocument/2006/relationships" id="261" r:id="R7d593732f1ba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b296f6eee4c65" /><Relationship Type="http://schemas.openxmlformats.org/officeDocument/2006/relationships/slide" Target="/ppt/slides/slide1.xml" Id="R5a8073c78f104cd4" /><Relationship Type="http://schemas.openxmlformats.org/officeDocument/2006/relationships/slide" Target="/ppt/slides/slide2.xml" Id="R0400a39ae6ab4738" /><Relationship Type="http://schemas.openxmlformats.org/officeDocument/2006/relationships/slide" Target="/ppt/slides/slide3.xml" Id="Rbb06553c53d84f9c" /><Relationship Type="http://schemas.openxmlformats.org/officeDocument/2006/relationships/slide" Target="/ppt/slides/slide4.xml" Id="R1df2800b415c4c8e" /><Relationship Type="http://schemas.openxmlformats.org/officeDocument/2006/relationships/slide" Target="/ppt/slides/slide5.xml" Id="Rdfe03b68241f423f" /><Relationship Type="http://schemas.openxmlformats.org/officeDocument/2006/relationships/slide" Target="/ppt/slides/slide6.xml" Id="R7d593732f1ba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2233b8a65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e695843d4492" /><Relationship Type="http://schemas.openxmlformats.org/officeDocument/2006/relationships/theme" Target="/ppt/slideMasters/theme/theme1.xml" Id="Rbcf65813088f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de695843d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cbf0e5f2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262f3b50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cd17983e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1f163e15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3ea7a04df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980f59559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