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ff3b699de841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c99b5099f54172"/>
  </p:sldMasterIdLst>
  <p:sldIdLst>
    <p:sldId xmlns:r="http://schemas.openxmlformats.org/officeDocument/2006/relationships" id="256" r:id="R57b05e413c9749bd"/>
    <p:sldId xmlns:r="http://schemas.openxmlformats.org/officeDocument/2006/relationships" id="257" r:id="R6d673aacf52048a4"/>
    <p:sldId xmlns:r="http://schemas.openxmlformats.org/officeDocument/2006/relationships" id="258" r:id="Rbea5d0b2fe594be7"/>
    <p:sldId xmlns:r="http://schemas.openxmlformats.org/officeDocument/2006/relationships" id="259" r:id="R06b6e430f8c64b0a"/>
    <p:sldId xmlns:r="http://schemas.openxmlformats.org/officeDocument/2006/relationships" id="260" r:id="R9871c9dc47e94832"/>
    <p:sldId xmlns:r="http://schemas.openxmlformats.org/officeDocument/2006/relationships" id="261" r:id="R5e57e5b9ed6845be"/>
    <p:sldId xmlns:r="http://schemas.openxmlformats.org/officeDocument/2006/relationships" id="262" r:id="R427e7f709c164f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99b5099f54172" /><Relationship Type="http://schemas.openxmlformats.org/officeDocument/2006/relationships/slide" Target="/ppt/slides/slide1.xml" Id="R57b05e413c9749bd" /><Relationship Type="http://schemas.openxmlformats.org/officeDocument/2006/relationships/slide" Target="/ppt/slides/slide2.xml" Id="R6d673aacf52048a4" /><Relationship Type="http://schemas.openxmlformats.org/officeDocument/2006/relationships/slide" Target="/ppt/slides/slide3.xml" Id="Rbea5d0b2fe594be7" /><Relationship Type="http://schemas.openxmlformats.org/officeDocument/2006/relationships/slide" Target="/ppt/slides/slide4.xml" Id="R06b6e430f8c64b0a" /><Relationship Type="http://schemas.openxmlformats.org/officeDocument/2006/relationships/slide" Target="/ppt/slides/slide5.xml" Id="R9871c9dc47e94832" /><Relationship Type="http://schemas.openxmlformats.org/officeDocument/2006/relationships/slide" Target="/ppt/slides/slide6.xml" Id="R5e57e5b9ed6845be" /><Relationship Type="http://schemas.openxmlformats.org/officeDocument/2006/relationships/slide" Target="/ppt/slides/slide7.xml" Id="R427e7f709c164f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ce1a2fe7dd45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4c74bad1443ec" /><Relationship Type="http://schemas.openxmlformats.org/officeDocument/2006/relationships/theme" Target="/ppt/slideMasters/theme/theme1.xml" Id="Rdca41dd334eb49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24c74bad1443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6a57045d344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d759133f649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b0819ebaa4e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2e6a4c47e4d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0446ca2164c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d276a14f644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612403f4c43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GLM HOLDING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536 547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3 608 021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5 268 535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RUSTAD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Pedersen, Åbyfaret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922 928 320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GLM HOLDING AS</a:t>
            </a:r>
          </a:p>
        </p:txBody>
      </p:sp>
    </p:spTree>
  </p:cSld>
  <p:clrMapOvr>
    <a:masterClrMapping xmlns:a="http://schemas.openxmlformats.org/drawingml/2006/main"/>
  </p:clrMapOvr>
</p:sld>
</file>