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14629d95144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5e7d8ba3a14e6e"/>
  </p:sldMasterIdLst>
  <p:sldIdLst>
    <p:sldId xmlns:r="http://schemas.openxmlformats.org/officeDocument/2006/relationships" id="256" r:id="Ra6837e4f1be44980"/>
    <p:sldId xmlns:r="http://schemas.openxmlformats.org/officeDocument/2006/relationships" id="257" r:id="R4bf9b03d2a0b4982"/>
    <p:sldId xmlns:r="http://schemas.openxmlformats.org/officeDocument/2006/relationships" id="258" r:id="Rb4ab2d05ca434070"/>
    <p:sldId xmlns:r="http://schemas.openxmlformats.org/officeDocument/2006/relationships" id="259" r:id="Rd6e29a6ea36b44a4"/>
    <p:sldId xmlns:r="http://schemas.openxmlformats.org/officeDocument/2006/relationships" id="260" r:id="Rbb50cd7996f644fe"/>
    <p:sldId xmlns:r="http://schemas.openxmlformats.org/officeDocument/2006/relationships" id="261" r:id="Rc50f99a208c44693"/>
    <p:sldId xmlns:r="http://schemas.openxmlformats.org/officeDocument/2006/relationships" id="262" r:id="R0bef459225f5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e7d8ba3a14e6e" /><Relationship Type="http://schemas.openxmlformats.org/officeDocument/2006/relationships/slide" Target="/ppt/slides/slide1.xml" Id="Ra6837e4f1be44980" /><Relationship Type="http://schemas.openxmlformats.org/officeDocument/2006/relationships/slide" Target="/ppt/slides/slide2.xml" Id="R4bf9b03d2a0b4982" /><Relationship Type="http://schemas.openxmlformats.org/officeDocument/2006/relationships/slide" Target="/ppt/slides/slide3.xml" Id="Rb4ab2d05ca434070" /><Relationship Type="http://schemas.openxmlformats.org/officeDocument/2006/relationships/slide" Target="/ppt/slides/slide4.xml" Id="Rd6e29a6ea36b44a4" /><Relationship Type="http://schemas.openxmlformats.org/officeDocument/2006/relationships/slide" Target="/ppt/slides/slide5.xml" Id="Rbb50cd7996f644fe" /><Relationship Type="http://schemas.openxmlformats.org/officeDocument/2006/relationships/slide" Target="/ppt/slides/slide6.xml" Id="Rc50f99a208c44693" /><Relationship Type="http://schemas.openxmlformats.org/officeDocument/2006/relationships/slide" Target="/ppt/slides/slide7.xml" Id="R0bef459225f5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814eeb23446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538d79b34fd1" /><Relationship Type="http://schemas.openxmlformats.org/officeDocument/2006/relationships/theme" Target="/ppt/slideMasters/theme/theme1.xml" Id="R10fbf83ec047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5538d79b34f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e3e3cfb284d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8a3b5b8604c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ebf6996c5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da43506784f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b87685a2c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ac85bf86d4d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64b41158348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LUIGI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LUIGI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3 898 817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3 968 271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LUIGI BESCHI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ELEONORE SIBBERN BESCHI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922 847 894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LUIGI INVEST AS</a:t>
            </a:r>
          </a:p>
        </p:txBody>
      </p:sp>
    </p:spTree>
  </p:cSld>
  <p:clrMapOvr>
    <a:masterClrMapping xmlns:a="http://schemas.openxmlformats.org/drawingml/2006/main"/>
  </p:clrMapOvr>
</p:sld>
</file>