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5f6078073d45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712cbebd534331"/>
  </p:sldMasterIdLst>
  <p:sldIdLst>
    <p:sldId xmlns:r="http://schemas.openxmlformats.org/officeDocument/2006/relationships" id="256" r:id="R0a2be6a0aff24793"/>
    <p:sldId xmlns:r="http://schemas.openxmlformats.org/officeDocument/2006/relationships" id="257" r:id="R794f8c9863ca4c01"/>
    <p:sldId xmlns:r="http://schemas.openxmlformats.org/officeDocument/2006/relationships" id="258" r:id="Rb0c660bdadb04335"/>
    <p:sldId xmlns:r="http://schemas.openxmlformats.org/officeDocument/2006/relationships" id="259" r:id="Rc5cc0284651d44d4"/>
    <p:sldId xmlns:r="http://schemas.openxmlformats.org/officeDocument/2006/relationships" id="260" r:id="R8bd3b0acdc6e446f"/>
    <p:sldId xmlns:r="http://schemas.openxmlformats.org/officeDocument/2006/relationships" id="261" r:id="R33c78d95fa0d48c0"/>
    <p:sldId xmlns:r="http://schemas.openxmlformats.org/officeDocument/2006/relationships" id="262" r:id="Rf7e317cd930b45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712cbebd534331" /><Relationship Type="http://schemas.openxmlformats.org/officeDocument/2006/relationships/slide" Target="/ppt/slides/slide1.xml" Id="R0a2be6a0aff24793" /><Relationship Type="http://schemas.openxmlformats.org/officeDocument/2006/relationships/slide" Target="/ppt/slides/slide2.xml" Id="R794f8c9863ca4c01" /><Relationship Type="http://schemas.openxmlformats.org/officeDocument/2006/relationships/slide" Target="/ppt/slides/slide3.xml" Id="Rb0c660bdadb04335" /><Relationship Type="http://schemas.openxmlformats.org/officeDocument/2006/relationships/slide" Target="/ppt/slides/slide4.xml" Id="Rc5cc0284651d44d4" /><Relationship Type="http://schemas.openxmlformats.org/officeDocument/2006/relationships/slide" Target="/ppt/slides/slide5.xml" Id="R8bd3b0acdc6e446f" /><Relationship Type="http://schemas.openxmlformats.org/officeDocument/2006/relationships/slide" Target="/ppt/slides/slide6.xml" Id="R33c78d95fa0d48c0" /><Relationship Type="http://schemas.openxmlformats.org/officeDocument/2006/relationships/slide" Target="/ppt/slides/slide7.xml" Id="Rf7e317cd930b45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788d5854ac47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1e684a4104ba2" /><Relationship Type="http://schemas.openxmlformats.org/officeDocument/2006/relationships/theme" Target="/ppt/slideMasters/theme/theme1.xml" Id="R52f366a0e52c4b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b1e684a4104b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9617c6a8a49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1f70e1481c4d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3f2b08ec140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076d6171847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faa14172040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196891f56d4c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e3fdd547741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ELYSIUM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ELYSIUM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216 524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1 328 730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1 381 195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 FRANCESCO BESCHI  –  98,0 %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MARGRETHE ELEONORE SIBBERN BESCHI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922 847 878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ELYSIUM INVEST AS</a:t>
            </a:r>
          </a:p>
        </p:txBody>
      </p:sp>
    </p:spTree>
  </p:cSld>
  <p:clrMapOvr>
    <a:masterClrMapping xmlns:a="http://schemas.openxmlformats.org/drawingml/2006/main"/>
  </p:clrMapOvr>
</p:sld>
</file>