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073eceb5ce4a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8eb0c3b9544024"/>
  </p:sldMasterIdLst>
  <p:sldIdLst>
    <p:sldId xmlns:r="http://schemas.openxmlformats.org/officeDocument/2006/relationships" id="256" r:id="R9682b015e9104b19"/>
    <p:sldId xmlns:r="http://schemas.openxmlformats.org/officeDocument/2006/relationships" id="257" r:id="R9467eddc9cbd40e8"/>
    <p:sldId xmlns:r="http://schemas.openxmlformats.org/officeDocument/2006/relationships" id="258" r:id="R3c41052b407e4f7c"/>
    <p:sldId xmlns:r="http://schemas.openxmlformats.org/officeDocument/2006/relationships" id="259" r:id="R661699c847494b76"/>
    <p:sldId xmlns:r="http://schemas.openxmlformats.org/officeDocument/2006/relationships" id="260" r:id="R783e224ac4334ebd"/>
    <p:sldId xmlns:r="http://schemas.openxmlformats.org/officeDocument/2006/relationships" id="261" r:id="R80d92b1ed48841d9"/>
    <p:sldId xmlns:r="http://schemas.openxmlformats.org/officeDocument/2006/relationships" id="262" r:id="R4fa42206238844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8eb0c3b9544024" /><Relationship Type="http://schemas.openxmlformats.org/officeDocument/2006/relationships/slide" Target="/ppt/slides/slide1.xml" Id="R9682b015e9104b19" /><Relationship Type="http://schemas.openxmlformats.org/officeDocument/2006/relationships/slide" Target="/ppt/slides/slide2.xml" Id="R9467eddc9cbd40e8" /><Relationship Type="http://schemas.openxmlformats.org/officeDocument/2006/relationships/slide" Target="/ppt/slides/slide3.xml" Id="R3c41052b407e4f7c" /><Relationship Type="http://schemas.openxmlformats.org/officeDocument/2006/relationships/slide" Target="/ppt/slides/slide4.xml" Id="R661699c847494b76" /><Relationship Type="http://schemas.openxmlformats.org/officeDocument/2006/relationships/slide" Target="/ppt/slides/slide5.xml" Id="R783e224ac4334ebd" /><Relationship Type="http://schemas.openxmlformats.org/officeDocument/2006/relationships/slide" Target="/ppt/slides/slide6.xml" Id="R80d92b1ed48841d9" /><Relationship Type="http://schemas.openxmlformats.org/officeDocument/2006/relationships/slide" Target="/ppt/slides/slide7.xml" Id="R4fa42206238844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44e3be7c844a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49039192a4c04" /><Relationship Type="http://schemas.openxmlformats.org/officeDocument/2006/relationships/theme" Target="/ppt/slideMasters/theme/theme1.xml" Id="R4c5b60a30eff41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449039192a4c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8dab27e3f4b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bc32671ad4f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0ddc78e7d4b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f85eb1c7b43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d36ece9e944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95d1c73e649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8c8e027ec48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HELLE NYGAARD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 NYGAARD REGNSKAPSKONTOR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2 263 384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636 495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1 598 773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HELLE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Slependveien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80 90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post@hnr-arf.no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www.hnr-arf.no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922 809 917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