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a4e9291bde14a5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adf912f81dc40f6"/>
  </p:sldMasterIdLst>
  <p:sldIdLst>
    <p:sldId xmlns:r="http://schemas.openxmlformats.org/officeDocument/2006/relationships" id="256" r:id="R49a86921b2b24a4c"/>
    <p:sldId xmlns:r="http://schemas.openxmlformats.org/officeDocument/2006/relationships" id="257" r:id="R20b2a2359b4b4f81"/>
    <p:sldId xmlns:r="http://schemas.openxmlformats.org/officeDocument/2006/relationships" id="258" r:id="R425bc3a3984d4cfa"/>
    <p:sldId xmlns:r="http://schemas.openxmlformats.org/officeDocument/2006/relationships" id="259" r:id="R6328776d9e9e4b7a"/>
    <p:sldId xmlns:r="http://schemas.openxmlformats.org/officeDocument/2006/relationships" id="260" r:id="R8b1f00aab1dd4254"/>
    <p:sldId xmlns:r="http://schemas.openxmlformats.org/officeDocument/2006/relationships" id="261" r:id="Rf2ffb553b20b4887"/>
    <p:sldId xmlns:r="http://schemas.openxmlformats.org/officeDocument/2006/relationships" id="262" r:id="Rc283381f4cce42c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df912f81dc40f6" /><Relationship Type="http://schemas.openxmlformats.org/officeDocument/2006/relationships/slide" Target="/ppt/slides/slide1.xml" Id="R49a86921b2b24a4c" /><Relationship Type="http://schemas.openxmlformats.org/officeDocument/2006/relationships/slide" Target="/ppt/slides/slide2.xml" Id="R20b2a2359b4b4f81" /><Relationship Type="http://schemas.openxmlformats.org/officeDocument/2006/relationships/slide" Target="/ppt/slides/slide3.xml" Id="R425bc3a3984d4cfa" /><Relationship Type="http://schemas.openxmlformats.org/officeDocument/2006/relationships/slide" Target="/ppt/slides/slide4.xml" Id="R6328776d9e9e4b7a" /><Relationship Type="http://schemas.openxmlformats.org/officeDocument/2006/relationships/slide" Target="/ppt/slides/slide5.xml" Id="R8b1f00aab1dd4254" /><Relationship Type="http://schemas.openxmlformats.org/officeDocument/2006/relationships/slide" Target="/ppt/slides/slide6.xml" Id="Rf2ffb553b20b4887" /><Relationship Type="http://schemas.openxmlformats.org/officeDocument/2006/relationships/slide" Target="/ppt/slides/slide7.xml" Id="Rc283381f4cce42c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80c55dba98429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9ec40576ce47cc" /><Relationship Type="http://schemas.openxmlformats.org/officeDocument/2006/relationships/theme" Target="/ppt/slideMasters/theme/theme1.xml" Id="Rf81d8f68ab9f4db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49ec40576ce47c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3bc84b99c949e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7f73e7510544f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75ae3abe58494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d0657b5da44ac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ab57655cf84f6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87108f904449c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94e00d46bb4df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HANS LUDVIGSEN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 LUDVIGSEN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LUDVIGSEN HOLDING AS ble etablert [år] og holder til i Lillestrøm.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 LUDVIGSEN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 LUDVIGSEN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 LUDVIGSEN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−5 003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239 880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452 440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476 757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 LUDVIGSEN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LUDVIG LUND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 LUDVIGSEN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Hans Ludvig Lund, Nordahl Griegs gate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2000 Lillestrøm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922 750 025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 LUDVIGSEN HOLDING AS</a:t>
            </a:r>
          </a:p>
        </p:txBody>
      </p:sp>
    </p:spTree>
  </p:cSld>
  <p:clrMapOvr>
    <a:masterClrMapping xmlns:a="http://schemas.openxmlformats.org/drawingml/2006/main"/>
  </p:clrMapOvr>
</p:sld>
</file>