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4ba58f2ab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5d1dd69254bfa"/>
  </p:sldMasterIdLst>
  <p:sldIdLst>
    <p:sldId xmlns:r="http://schemas.openxmlformats.org/officeDocument/2006/relationships" id="256" r:id="Ra8c4bfee6d174f36"/>
    <p:sldId xmlns:r="http://schemas.openxmlformats.org/officeDocument/2006/relationships" id="257" r:id="R6056ebebc3534748"/>
    <p:sldId xmlns:r="http://schemas.openxmlformats.org/officeDocument/2006/relationships" id="258" r:id="R702c11db07304564"/>
    <p:sldId xmlns:r="http://schemas.openxmlformats.org/officeDocument/2006/relationships" id="259" r:id="R68fd453e037a4e5d"/>
    <p:sldId xmlns:r="http://schemas.openxmlformats.org/officeDocument/2006/relationships" id="260" r:id="Rfe4141c2fe53457f"/>
    <p:sldId xmlns:r="http://schemas.openxmlformats.org/officeDocument/2006/relationships" id="261" r:id="R047dd89b3e26402c"/>
    <p:sldId xmlns:r="http://schemas.openxmlformats.org/officeDocument/2006/relationships" id="262" r:id="R302b82ac75b5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5d1dd69254bfa" /><Relationship Type="http://schemas.openxmlformats.org/officeDocument/2006/relationships/slide" Target="/ppt/slides/slide1.xml" Id="Ra8c4bfee6d174f36" /><Relationship Type="http://schemas.openxmlformats.org/officeDocument/2006/relationships/slide" Target="/ppt/slides/slide2.xml" Id="R6056ebebc3534748" /><Relationship Type="http://schemas.openxmlformats.org/officeDocument/2006/relationships/slide" Target="/ppt/slides/slide3.xml" Id="R702c11db07304564" /><Relationship Type="http://schemas.openxmlformats.org/officeDocument/2006/relationships/slide" Target="/ppt/slides/slide4.xml" Id="R68fd453e037a4e5d" /><Relationship Type="http://schemas.openxmlformats.org/officeDocument/2006/relationships/slide" Target="/ppt/slides/slide5.xml" Id="Rfe4141c2fe53457f" /><Relationship Type="http://schemas.openxmlformats.org/officeDocument/2006/relationships/slide" Target="/ppt/slides/slide6.xml" Id="R047dd89b3e26402c" /><Relationship Type="http://schemas.openxmlformats.org/officeDocument/2006/relationships/slide" Target="/ppt/slides/slide7.xml" Id="R302b82ac75b5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0ca16c464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1f06d9084ef2" /><Relationship Type="http://schemas.openxmlformats.org/officeDocument/2006/relationships/theme" Target="/ppt/slideMasters/theme/theme1.xml" Id="R1a20c8fd937b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e1f06d908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d40f9aa1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02309b30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2a6bc3447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46419f48e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133df730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8960ed6a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b71c6173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