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f61ffdaf884d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0a2c8caadc42c3"/>
  </p:sldMasterIdLst>
  <p:sldIdLst>
    <p:sldId xmlns:r="http://schemas.openxmlformats.org/officeDocument/2006/relationships" id="256" r:id="R8c81f14c00884fbc"/>
    <p:sldId xmlns:r="http://schemas.openxmlformats.org/officeDocument/2006/relationships" id="257" r:id="R75c20324d65645f0"/>
    <p:sldId xmlns:r="http://schemas.openxmlformats.org/officeDocument/2006/relationships" id="258" r:id="R1f37fc79cf2f42c9"/>
    <p:sldId xmlns:r="http://schemas.openxmlformats.org/officeDocument/2006/relationships" id="259" r:id="Rbed4c34eb7d84734"/>
    <p:sldId xmlns:r="http://schemas.openxmlformats.org/officeDocument/2006/relationships" id="260" r:id="R7a303f6d190f4d0e"/>
    <p:sldId xmlns:r="http://schemas.openxmlformats.org/officeDocument/2006/relationships" id="261" r:id="R78d02cdc045b4b33"/>
    <p:sldId xmlns:r="http://schemas.openxmlformats.org/officeDocument/2006/relationships" id="262" r:id="R08742eeaa96a43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0a2c8caadc42c3" /><Relationship Type="http://schemas.openxmlformats.org/officeDocument/2006/relationships/slide" Target="/ppt/slides/slide1.xml" Id="R8c81f14c00884fbc" /><Relationship Type="http://schemas.openxmlformats.org/officeDocument/2006/relationships/slide" Target="/ppt/slides/slide2.xml" Id="R75c20324d65645f0" /><Relationship Type="http://schemas.openxmlformats.org/officeDocument/2006/relationships/slide" Target="/ppt/slides/slide3.xml" Id="R1f37fc79cf2f42c9" /><Relationship Type="http://schemas.openxmlformats.org/officeDocument/2006/relationships/slide" Target="/ppt/slides/slide4.xml" Id="Rbed4c34eb7d84734" /><Relationship Type="http://schemas.openxmlformats.org/officeDocument/2006/relationships/slide" Target="/ppt/slides/slide5.xml" Id="R7a303f6d190f4d0e" /><Relationship Type="http://schemas.openxmlformats.org/officeDocument/2006/relationships/slide" Target="/ppt/slides/slide6.xml" Id="R78d02cdc045b4b33" /><Relationship Type="http://schemas.openxmlformats.org/officeDocument/2006/relationships/slide" Target="/ppt/slides/slide7.xml" Id="R08742eeaa96a43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5cf09ed93b40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0a8a87a24545cd" /><Relationship Type="http://schemas.openxmlformats.org/officeDocument/2006/relationships/theme" Target="/ppt/slideMasters/theme/theme1.xml" Id="R65e4c039d0f74c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0a8a87a24545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46595e2b024c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81d5c14e414b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6fb08847a647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7c4cfa932f4e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e97bc6e4704c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64a965e6d5489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537d5b84bd44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ALHA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ALHA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ALHA HOLDING AS ble etablert [år] og holder til i Haslum.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ALHA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ALHA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ALHA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26 832 385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19 083 935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23 540 407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ALHA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ALEKSANDER HAMMER HATTELAND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ALHA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Lønnestien 10A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1344 Haslum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922 703 477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ALHA HOLDING AS</a:t>
            </a:r>
          </a:p>
        </p:txBody>
      </p:sp>
    </p:spTree>
  </p:cSld>
  <p:clrMapOvr>
    <a:masterClrMapping xmlns:a="http://schemas.openxmlformats.org/drawingml/2006/main"/>
  </p:clrMapOvr>
</p:sld>
</file>