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f357d123a844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ef3198d10a4536"/>
  </p:sldMasterIdLst>
  <p:sldIdLst>
    <p:sldId xmlns:r="http://schemas.openxmlformats.org/officeDocument/2006/relationships" id="256" r:id="Rd732224b1ac14c82"/>
    <p:sldId xmlns:r="http://schemas.openxmlformats.org/officeDocument/2006/relationships" id="257" r:id="R1d7e9d6d97464ed0"/>
    <p:sldId xmlns:r="http://schemas.openxmlformats.org/officeDocument/2006/relationships" id="258" r:id="R4f5a48aa9b7a408c"/>
    <p:sldId xmlns:r="http://schemas.openxmlformats.org/officeDocument/2006/relationships" id="259" r:id="Rb2312535de944cf8"/>
    <p:sldId xmlns:r="http://schemas.openxmlformats.org/officeDocument/2006/relationships" id="260" r:id="R33e9967ea1314b64"/>
    <p:sldId xmlns:r="http://schemas.openxmlformats.org/officeDocument/2006/relationships" id="261" r:id="R05fdce612f68440b"/>
    <p:sldId xmlns:r="http://schemas.openxmlformats.org/officeDocument/2006/relationships" id="262" r:id="R1039a7c3363844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ef3198d10a4536" /><Relationship Type="http://schemas.openxmlformats.org/officeDocument/2006/relationships/slide" Target="/ppt/slides/slide1.xml" Id="Rd732224b1ac14c82" /><Relationship Type="http://schemas.openxmlformats.org/officeDocument/2006/relationships/slide" Target="/ppt/slides/slide2.xml" Id="R1d7e9d6d97464ed0" /><Relationship Type="http://schemas.openxmlformats.org/officeDocument/2006/relationships/slide" Target="/ppt/slides/slide3.xml" Id="R4f5a48aa9b7a408c" /><Relationship Type="http://schemas.openxmlformats.org/officeDocument/2006/relationships/slide" Target="/ppt/slides/slide4.xml" Id="Rb2312535de944cf8" /><Relationship Type="http://schemas.openxmlformats.org/officeDocument/2006/relationships/slide" Target="/ppt/slides/slide5.xml" Id="R33e9967ea1314b64" /><Relationship Type="http://schemas.openxmlformats.org/officeDocument/2006/relationships/slide" Target="/ppt/slides/slide6.xml" Id="R05fdce612f68440b" /><Relationship Type="http://schemas.openxmlformats.org/officeDocument/2006/relationships/slide" Target="/ppt/slides/slide7.xml" Id="R1039a7c3363844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424b84d51d46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e8efc54ae544fe" /><Relationship Type="http://schemas.openxmlformats.org/officeDocument/2006/relationships/theme" Target="/ppt/slideMasters/theme/theme1.xml" Id="Rf982f17f4ec249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e8efc54ae544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f8d83944e44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858d9466654b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11735e12124f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1db1448d0a4e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0c9ddf78d94b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2373067c945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24559957b447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H.N.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H.N.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H.N. HOLDING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H.N.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H.N.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H.N.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−35 133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107 155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H.N.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NYBERG HÅKON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H.N.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Fredensborgveien 128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8005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922 643 113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H.N. HOLDING AS</a:t>
            </a:r>
          </a:p>
        </p:txBody>
      </p:sp>
    </p:spTree>
  </p:cSld>
  <p:clrMapOvr>
    <a:masterClrMapping xmlns:a="http://schemas.openxmlformats.org/drawingml/2006/main"/>
  </p:clrMapOvr>
</p:sld>
</file>