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d35aa3bb734d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ca92c4b647409a"/>
  </p:sldMasterIdLst>
  <p:sldIdLst>
    <p:sldId xmlns:r="http://schemas.openxmlformats.org/officeDocument/2006/relationships" id="256" r:id="Rad7adeeb8b404a83"/>
    <p:sldId xmlns:r="http://schemas.openxmlformats.org/officeDocument/2006/relationships" id="257" r:id="Rbfcb479d28e8405a"/>
    <p:sldId xmlns:r="http://schemas.openxmlformats.org/officeDocument/2006/relationships" id="258" r:id="R572f84f82c0543b1"/>
    <p:sldId xmlns:r="http://schemas.openxmlformats.org/officeDocument/2006/relationships" id="259" r:id="R8b17bbf270d04924"/>
    <p:sldId xmlns:r="http://schemas.openxmlformats.org/officeDocument/2006/relationships" id="260" r:id="R210aff827d124400"/>
    <p:sldId xmlns:r="http://schemas.openxmlformats.org/officeDocument/2006/relationships" id="261" r:id="Rb3e5e6d02ce546fc"/>
    <p:sldId xmlns:r="http://schemas.openxmlformats.org/officeDocument/2006/relationships" id="262" r:id="Rc8943f3f639c44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a92c4b647409a" /><Relationship Type="http://schemas.openxmlformats.org/officeDocument/2006/relationships/slide" Target="/ppt/slides/slide1.xml" Id="Rad7adeeb8b404a83" /><Relationship Type="http://schemas.openxmlformats.org/officeDocument/2006/relationships/slide" Target="/ppt/slides/slide2.xml" Id="Rbfcb479d28e8405a" /><Relationship Type="http://schemas.openxmlformats.org/officeDocument/2006/relationships/slide" Target="/ppt/slides/slide3.xml" Id="R572f84f82c0543b1" /><Relationship Type="http://schemas.openxmlformats.org/officeDocument/2006/relationships/slide" Target="/ppt/slides/slide4.xml" Id="R8b17bbf270d04924" /><Relationship Type="http://schemas.openxmlformats.org/officeDocument/2006/relationships/slide" Target="/ppt/slides/slide5.xml" Id="R210aff827d124400" /><Relationship Type="http://schemas.openxmlformats.org/officeDocument/2006/relationships/slide" Target="/ppt/slides/slide6.xml" Id="Rb3e5e6d02ce546fc" /><Relationship Type="http://schemas.openxmlformats.org/officeDocument/2006/relationships/slide" Target="/ppt/slides/slide7.xml" Id="Rc8943f3f639c44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f7b9bb840045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577314c904147" /><Relationship Type="http://schemas.openxmlformats.org/officeDocument/2006/relationships/theme" Target="/ppt/slideMasters/theme/theme1.xml" Id="Re293903bc90741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e577314c9041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af12f64a74e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1d7f056694c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fc72aaffa45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2cbe71eb54c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29bf217cb4e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008b620f541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c0ac6cf8b4e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KOMPLETT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KOMPLETT REVISJON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5 997 467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2 349 022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1 825 508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1 871 143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3 011 348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BALANCE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HOLDING OG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BERG STENSTRØM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HAGEN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Veienmoen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922 606 099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