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05e8a6051e4e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b63ad7a53d47d7"/>
  </p:sldMasterIdLst>
  <p:sldIdLst>
    <p:sldId xmlns:r="http://schemas.openxmlformats.org/officeDocument/2006/relationships" id="256" r:id="R28af9e8bba1f496b"/>
    <p:sldId xmlns:r="http://schemas.openxmlformats.org/officeDocument/2006/relationships" id="257" r:id="R7597ed8040b140f5"/>
    <p:sldId xmlns:r="http://schemas.openxmlformats.org/officeDocument/2006/relationships" id="258" r:id="Rd85a5621a42049ea"/>
    <p:sldId xmlns:r="http://schemas.openxmlformats.org/officeDocument/2006/relationships" id="259" r:id="Raf6b1854d6a0424b"/>
    <p:sldId xmlns:r="http://schemas.openxmlformats.org/officeDocument/2006/relationships" id="260" r:id="Rc25523d1fd5e48f1"/>
    <p:sldId xmlns:r="http://schemas.openxmlformats.org/officeDocument/2006/relationships" id="261" r:id="R8589223b3a8a4883"/>
    <p:sldId xmlns:r="http://schemas.openxmlformats.org/officeDocument/2006/relationships" id="262" r:id="R4d6972bc6c8a48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b63ad7a53d47d7" /><Relationship Type="http://schemas.openxmlformats.org/officeDocument/2006/relationships/slide" Target="/ppt/slides/slide1.xml" Id="R28af9e8bba1f496b" /><Relationship Type="http://schemas.openxmlformats.org/officeDocument/2006/relationships/slide" Target="/ppt/slides/slide2.xml" Id="R7597ed8040b140f5" /><Relationship Type="http://schemas.openxmlformats.org/officeDocument/2006/relationships/slide" Target="/ppt/slides/slide3.xml" Id="Rd85a5621a42049ea" /><Relationship Type="http://schemas.openxmlformats.org/officeDocument/2006/relationships/slide" Target="/ppt/slides/slide4.xml" Id="Raf6b1854d6a0424b" /><Relationship Type="http://schemas.openxmlformats.org/officeDocument/2006/relationships/slide" Target="/ppt/slides/slide5.xml" Id="Rc25523d1fd5e48f1" /><Relationship Type="http://schemas.openxmlformats.org/officeDocument/2006/relationships/slide" Target="/ppt/slides/slide6.xml" Id="R8589223b3a8a4883" /><Relationship Type="http://schemas.openxmlformats.org/officeDocument/2006/relationships/slide" Target="/ppt/slides/slide7.xml" Id="R4d6972bc6c8a48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926401cabc43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913b6ac7943f8" /><Relationship Type="http://schemas.openxmlformats.org/officeDocument/2006/relationships/theme" Target="/ppt/slideMasters/theme/theme1.xml" Id="Ra0224cbcc37e41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e913b6ac7943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b75a02e9941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22209e84a4d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ad507f0dd4b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f7949637b40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d31d6d4b248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264aab65a43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191f7fab841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TIMBERBYGG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TIMBERBYGG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106 090 887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3 621 376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3 295 992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8 471 561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23 379 768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TIMBERBYGG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Vikelvfaret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7054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922 577 021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