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d65bc45973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88df4d81a43b0"/>
  </p:sldMasterIdLst>
  <p:sldIdLst>
    <p:sldId xmlns:r="http://schemas.openxmlformats.org/officeDocument/2006/relationships" id="256" r:id="R91fc78c802c24d81"/>
    <p:sldId xmlns:r="http://schemas.openxmlformats.org/officeDocument/2006/relationships" id="257" r:id="R499f2bb7c1424b46"/>
    <p:sldId xmlns:r="http://schemas.openxmlformats.org/officeDocument/2006/relationships" id="258" r:id="Rd1e04cc40cab4aa6"/>
    <p:sldId xmlns:r="http://schemas.openxmlformats.org/officeDocument/2006/relationships" id="259" r:id="R89f6595292554d86"/>
    <p:sldId xmlns:r="http://schemas.openxmlformats.org/officeDocument/2006/relationships" id="260" r:id="Rdc30467447804128"/>
    <p:sldId xmlns:r="http://schemas.openxmlformats.org/officeDocument/2006/relationships" id="261" r:id="R1f0aae82a04a4fe3"/>
    <p:sldId xmlns:r="http://schemas.openxmlformats.org/officeDocument/2006/relationships" id="262" r:id="R03295801b49a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88df4d81a43b0" /><Relationship Type="http://schemas.openxmlformats.org/officeDocument/2006/relationships/slide" Target="/ppt/slides/slide1.xml" Id="R91fc78c802c24d81" /><Relationship Type="http://schemas.openxmlformats.org/officeDocument/2006/relationships/slide" Target="/ppt/slides/slide2.xml" Id="R499f2bb7c1424b46" /><Relationship Type="http://schemas.openxmlformats.org/officeDocument/2006/relationships/slide" Target="/ppt/slides/slide3.xml" Id="Rd1e04cc40cab4aa6" /><Relationship Type="http://schemas.openxmlformats.org/officeDocument/2006/relationships/slide" Target="/ppt/slides/slide4.xml" Id="R89f6595292554d86" /><Relationship Type="http://schemas.openxmlformats.org/officeDocument/2006/relationships/slide" Target="/ppt/slides/slide5.xml" Id="Rdc30467447804128" /><Relationship Type="http://schemas.openxmlformats.org/officeDocument/2006/relationships/slide" Target="/ppt/slides/slide6.xml" Id="R1f0aae82a04a4fe3" /><Relationship Type="http://schemas.openxmlformats.org/officeDocument/2006/relationships/slide" Target="/ppt/slides/slide7.xml" Id="R03295801b49a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7ae0d292a4c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d42c4feaa4be3" /><Relationship Type="http://schemas.openxmlformats.org/officeDocument/2006/relationships/theme" Target="/ppt/slideMasters/theme/theme1.xml" Id="R4222b93a155442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2d42c4feaa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776717e9b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4266ab9d8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d8823b57148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c9d1387ce44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4835bdf3e41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4d64dc9134a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21069e5de4a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TIMBERBYGG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106 090 887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3 621 376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8 471 561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23 379 768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TIMBERBYGG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Vikelvfaret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922 577 021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TIMBERBYGG AS</a:t>
            </a:r>
          </a:p>
        </p:txBody>
      </p:sp>
    </p:spTree>
  </p:cSld>
  <p:clrMapOvr>
    <a:masterClrMapping xmlns:a="http://schemas.openxmlformats.org/drawingml/2006/main"/>
  </p:clrMapOvr>
</p:sld>
</file>