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b443119b694b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58af7bb6234d8c"/>
  </p:sldMasterIdLst>
  <p:sldIdLst>
    <p:sldId xmlns:r="http://schemas.openxmlformats.org/officeDocument/2006/relationships" id="256" r:id="R5d26d9c38d1d4fa9"/>
    <p:sldId xmlns:r="http://schemas.openxmlformats.org/officeDocument/2006/relationships" id="257" r:id="Re491a1d5d0b84d8c"/>
    <p:sldId xmlns:r="http://schemas.openxmlformats.org/officeDocument/2006/relationships" id="258" r:id="R34bc3c14f68542ee"/>
    <p:sldId xmlns:r="http://schemas.openxmlformats.org/officeDocument/2006/relationships" id="259" r:id="R990af967230b41ca"/>
    <p:sldId xmlns:r="http://schemas.openxmlformats.org/officeDocument/2006/relationships" id="260" r:id="R90439c2884fd4703"/>
    <p:sldId xmlns:r="http://schemas.openxmlformats.org/officeDocument/2006/relationships" id="261" r:id="Re7c32c9d0c4a4e8e"/>
    <p:sldId xmlns:r="http://schemas.openxmlformats.org/officeDocument/2006/relationships" id="262" r:id="R08c55d4e65c742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58af7bb6234d8c" /><Relationship Type="http://schemas.openxmlformats.org/officeDocument/2006/relationships/slide" Target="/ppt/slides/slide1.xml" Id="R5d26d9c38d1d4fa9" /><Relationship Type="http://schemas.openxmlformats.org/officeDocument/2006/relationships/slide" Target="/ppt/slides/slide2.xml" Id="Re491a1d5d0b84d8c" /><Relationship Type="http://schemas.openxmlformats.org/officeDocument/2006/relationships/slide" Target="/ppt/slides/slide3.xml" Id="R34bc3c14f68542ee" /><Relationship Type="http://schemas.openxmlformats.org/officeDocument/2006/relationships/slide" Target="/ppt/slides/slide4.xml" Id="R990af967230b41ca" /><Relationship Type="http://schemas.openxmlformats.org/officeDocument/2006/relationships/slide" Target="/ppt/slides/slide5.xml" Id="R90439c2884fd4703" /><Relationship Type="http://schemas.openxmlformats.org/officeDocument/2006/relationships/slide" Target="/ppt/slides/slide6.xml" Id="Re7c32c9d0c4a4e8e" /><Relationship Type="http://schemas.openxmlformats.org/officeDocument/2006/relationships/slide" Target="/ppt/slides/slide7.xml" Id="R08c55d4e65c742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5d9ca5b5ef47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bcb3afcb04bf4" /><Relationship Type="http://schemas.openxmlformats.org/officeDocument/2006/relationships/theme" Target="/ppt/slideMasters/theme/theme1.xml" Id="Rd077f57a5e3f45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ebcb3afcb04b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2b23c573345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d9b0d968f40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3d5142c0a4f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3ac13e78140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9b148f45042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876fdc9ca44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d7f2008cf4e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SUMMIT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SUMMIT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1 181 982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2 163 834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2 198 076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WÅGELSBY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Marius Wågelsby, Hyttemesterveien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922 569 231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SUMMIT HOLDING AS</a:t>
            </a:r>
          </a:p>
        </p:txBody>
      </p:sp>
    </p:spTree>
  </p:cSld>
  <p:clrMapOvr>
    <a:masterClrMapping xmlns:a="http://schemas.openxmlformats.org/drawingml/2006/main"/>
  </p:clrMapOvr>
</p:sld>
</file>