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5d6cb73e4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76e5c46b14d1a"/>
  </p:sldMasterIdLst>
  <p:sldIdLst>
    <p:sldId xmlns:r="http://schemas.openxmlformats.org/officeDocument/2006/relationships" id="256" r:id="Rf7107a44fcac43ae"/>
    <p:sldId xmlns:r="http://schemas.openxmlformats.org/officeDocument/2006/relationships" id="257" r:id="Rcec5b7fe8d1545d9"/>
    <p:sldId xmlns:r="http://schemas.openxmlformats.org/officeDocument/2006/relationships" id="258" r:id="Rcbe98b1357644978"/>
    <p:sldId xmlns:r="http://schemas.openxmlformats.org/officeDocument/2006/relationships" id="259" r:id="Rcde5660a836c41fa"/>
    <p:sldId xmlns:r="http://schemas.openxmlformats.org/officeDocument/2006/relationships" id="260" r:id="R135aa0fdb94a466a"/>
    <p:sldId xmlns:r="http://schemas.openxmlformats.org/officeDocument/2006/relationships" id="261" r:id="R095bdcde712e4ebd"/>
    <p:sldId xmlns:r="http://schemas.openxmlformats.org/officeDocument/2006/relationships" id="262" r:id="Rd2b3bc4fe849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76e5c46b14d1a" /><Relationship Type="http://schemas.openxmlformats.org/officeDocument/2006/relationships/slide" Target="/ppt/slides/slide1.xml" Id="Rf7107a44fcac43ae" /><Relationship Type="http://schemas.openxmlformats.org/officeDocument/2006/relationships/slide" Target="/ppt/slides/slide2.xml" Id="Rcec5b7fe8d1545d9" /><Relationship Type="http://schemas.openxmlformats.org/officeDocument/2006/relationships/slide" Target="/ppt/slides/slide3.xml" Id="Rcbe98b1357644978" /><Relationship Type="http://schemas.openxmlformats.org/officeDocument/2006/relationships/slide" Target="/ppt/slides/slide4.xml" Id="Rcde5660a836c41fa" /><Relationship Type="http://schemas.openxmlformats.org/officeDocument/2006/relationships/slide" Target="/ppt/slides/slide5.xml" Id="R135aa0fdb94a466a" /><Relationship Type="http://schemas.openxmlformats.org/officeDocument/2006/relationships/slide" Target="/ppt/slides/slide6.xml" Id="R095bdcde712e4ebd" /><Relationship Type="http://schemas.openxmlformats.org/officeDocument/2006/relationships/slide" Target="/ppt/slides/slide7.xml" Id="Rd2b3bc4fe849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6a7c024f2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5aa264c8467d" /><Relationship Type="http://schemas.openxmlformats.org/officeDocument/2006/relationships/theme" Target="/ppt/slideMasters/theme/theme1.xml" Id="R24a3b0032ae2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45aa264c8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e1dd433c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6d3f73644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a18d9232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bcce5e65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d9fb7b9f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00eaa414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f88751ea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