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457412f06f45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37830b474f4a2f"/>
  </p:sldMasterIdLst>
  <p:sldIdLst>
    <p:sldId xmlns:r="http://schemas.openxmlformats.org/officeDocument/2006/relationships" id="256" r:id="Rf478de82fd284071"/>
    <p:sldId xmlns:r="http://schemas.openxmlformats.org/officeDocument/2006/relationships" id="257" r:id="R440e189557804e28"/>
    <p:sldId xmlns:r="http://schemas.openxmlformats.org/officeDocument/2006/relationships" id="258" r:id="Rba46971b5afa44f2"/>
    <p:sldId xmlns:r="http://schemas.openxmlformats.org/officeDocument/2006/relationships" id="259" r:id="Re2808cbc1dbf4abd"/>
    <p:sldId xmlns:r="http://schemas.openxmlformats.org/officeDocument/2006/relationships" id="260" r:id="Rc454cc7d6701425f"/>
    <p:sldId xmlns:r="http://schemas.openxmlformats.org/officeDocument/2006/relationships" id="261" r:id="Rca1cad47eb3848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37830b474f4a2f" /><Relationship Type="http://schemas.openxmlformats.org/officeDocument/2006/relationships/slide" Target="/ppt/slides/slide1.xml" Id="Rf478de82fd284071" /><Relationship Type="http://schemas.openxmlformats.org/officeDocument/2006/relationships/slide" Target="/ppt/slides/slide2.xml" Id="R440e189557804e28" /><Relationship Type="http://schemas.openxmlformats.org/officeDocument/2006/relationships/slide" Target="/ppt/slides/slide3.xml" Id="Rba46971b5afa44f2" /><Relationship Type="http://schemas.openxmlformats.org/officeDocument/2006/relationships/slide" Target="/ppt/slides/slide4.xml" Id="Re2808cbc1dbf4abd" /><Relationship Type="http://schemas.openxmlformats.org/officeDocument/2006/relationships/slide" Target="/ppt/slides/slide5.xml" Id="Rc454cc7d6701425f" /><Relationship Type="http://schemas.openxmlformats.org/officeDocument/2006/relationships/slide" Target="/ppt/slides/slide6.xml" Id="Rca1cad47eb3848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251468108948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5afdc917249d8" /><Relationship Type="http://schemas.openxmlformats.org/officeDocument/2006/relationships/theme" Target="/ppt/slideMasters/theme/theme1.xml" Id="R1e617fc643ec4d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d5afdc917249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c3d5eb01a46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39e7aa3c542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e86a2849546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b3d44538e41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a99fab1ea4e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016071d8549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CLIPPER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CLIPPER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CLIPPER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CLIPPER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CLIPPER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CLIPPER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922 490 511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CLIPPER</a:t>
            </a:r>
          </a:p>
        </p:txBody>
      </p:sp>
    </p:spTree>
  </p:cSld>
  <p:clrMapOvr>
    <a:masterClrMapping xmlns:a="http://schemas.openxmlformats.org/drawingml/2006/main"/>
  </p:clrMapOvr>
</p:sld>
</file>