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b2991d97c445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a4025eb2b243c7"/>
  </p:sldMasterIdLst>
  <p:sldIdLst>
    <p:sldId xmlns:r="http://schemas.openxmlformats.org/officeDocument/2006/relationships" id="256" r:id="R391575d1884e4e5d"/>
    <p:sldId xmlns:r="http://schemas.openxmlformats.org/officeDocument/2006/relationships" id="257" r:id="Rc498a0da835c468e"/>
    <p:sldId xmlns:r="http://schemas.openxmlformats.org/officeDocument/2006/relationships" id="258" r:id="Re29592b6cf224676"/>
    <p:sldId xmlns:r="http://schemas.openxmlformats.org/officeDocument/2006/relationships" id="259" r:id="R1b8cbf2ee20e4e62"/>
    <p:sldId xmlns:r="http://schemas.openxmlformats.org/officeDocument/2006/relationships" id="260" r:id="R970a675ffd4d4d7f"/>
    <p:sldId xmlns:r="http://schemas.openxmlformats.org/officeDocument/2006/relationships" id="261" r:id="Rf998e7345ad64045"/>
    <p:sldId xmlns:r="http://schemas.openxmlformats.org/officeDocument/2006/relationships" id="262" r:id="R7f3bd8e720c94c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4025eb2b243c7" /><Relationship Type="http://schemas.openxmlformats.org/officeDocument/2006/relationships/slide" Target="/ppt/slides/slide1.xml" Id="R391575d1884e4e5d" /><Relationship Type="http://schemas.openxmlformats.org/officeDocument/2006/relationships/slide" Target="/ppt/slides/slide2.xml" Id="Rc498a0da835c468e" /><Relationship Type="http://schemas.openxmlformats.org/officeDocument/2006/relationships/slide" Target="/ppt/slides/slide3.xml" Id="Re29592b6cf224676" /><Relationship Type="http://schemas.openxmlformats.org/officeDocument/2006/relationships/slide" Target="/ppt/slides/slide4.xml" Id="R1b8cbf2ee20e4e62" /><Relationship Type="http://schemas.openxmlformats.org/officeDocument/2006/relationships/slide" Target="/ppt/slides/slide5.xml" Id="R970a675ffd4d4d7f" /><Relationship Type="http://schemas.openxmlformats.org/officeDocument/2006/relationships/slide" Target="/ppt/slides/slide6.xml" Id="Rf998e7345ad64045" /><Relationship Type="http://schemas.openxmlformats.org/officeDocument/2006/relationships/slide" Target="/ppt/slides/slide7.xml" Id="R7f3bd8e720c94c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9634fc03244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9438b87734fde" /><Relationship Type="http://schemas.openxmlformats.org/officeDocument/2006/relationships/theme" Target="/ppt/slideMasters/theme/theme1.xml" Id="R23867d4e5afc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69438b87734f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519b80c7a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bf6c4692240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0ffa4c04d40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69e90475e4f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a4f4596a340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ea30bd39946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92022a67a4c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SKERVE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SKERVE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SKERVE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SKERVE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SKERVE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SKERVE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3 367 996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3 391 433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6 357 920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SKERVE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SKJERVHEIM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SKERVE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Håvundvegen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922 431 906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SKERVE HOLDING AS</a:t>
            </a:r>
          </a:p>
        </p:txBody>
      </p:sp>
    </p:spTree>
  </p:cSld>
  <p:clrMapOvr>
    <a:masterClrMapping xmlns:a="http://schemas.openxmlformats.org/drawingml/2006/main"/>
  </p:clrMapOvr>
</p:sld>
</file>