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862f4d062649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137d25431044a2"/>
  </p:sldMasterIdLst>
  <p:sldIdLst>
    <p:sldId xmlns:r="http://schemas.openxmlformats.org/officeDocument/2006/relationships" id="256" r:id="R40217491124240f7"/>
    <p:sldId xmlns:r="http://schemas.openxmlformats.org/officeDocument/2006/relationships" id="257" r:id="Rd67e991c4ee242b8"/>
    <p:sldId xmlns:r="http://schemas.openxmlformats.org/officeDocument/2006/relationships" id="258" r:id="R461f8259fd2c4a4f"/>
    <p:sldId xmlns:r="http://schemas.openxmlformats.org/officeDocument/2006/relationships" id="259" r:id="Rb1cfbbeded344662"/>
    <p:sldId xmlns:r="http://schemas.openxmlformats.org/officeDocument/2006/relationships" id="260" r:id="R688f06beaa1b4e0e"/>
    <p:sldId xmlns:r="http://schemas.openxmlformats.org/officeDocument/2006/relationships" id="261" r:id="R9fff9acd8edb467b"/>
    <p:sldId xmlns:r="http://schemas.openxmlformats.org/officeDocument/2006/relationships" id="262" r:id="R0900ef7c4b3144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137d25431044a2" /><Relationship Type="http://schemas.openxmlformats.org/officeDocument/2006/relationships/slide" Target="/ppt/slides/slide1.xml" Id="R40217491124240f7" /><Relationship Type="http://schemas.openxmlformats.org/officeDocument/2006/relationships/slide" Target="/ppt/slides/slide2.xml" Id="Rd67e991c4ee242b8" /><Relationship Type="http://schemas.openxmlformats.org/officeDocument/2006/relationships/slide" Target="/ppt/slides/slide3.xml" Id="R461f8259fd2c4a4f" /><Relationship Type="http://schemas.openxmlformats.org/officeDocument/2006/relationships/slide" Target="/ppt/slides/slide4.xml" Id="Rb1cfbbeded344662" /><Relationship Type="http://schemas.openxmlformats.org/officeDocument/2006/relationships/slide" Target="/ppt/slides/slide5.xml" Id="R688f06beaa1b4e0e" /><Relationship Type="http://schemas.openxmlformats.org/officeDocument/2006/relationships/slide" Target="/ppt/slides/slide6.xml" Id="R9fff9acd8edb467b" /><Relationship Type="http://schemas.openxmlformats.org/officeDocument/2006/relationships/slide" Target="/ppt/slides/slide7.xml" Id="R0900ef7c4b3144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e7f6e650e54a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5135423d594cc4" /><Relationship Type="http://schemas.openxmlformats.org/officeDocument/2006/relationships/theme" Target="/ppt/slideMasters/theme/theme1.xml" Id="Ra2a50ef626a84f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5135423d594c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3fd69194a64b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452bb796174c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9fef69c1a54b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c56d347b3d42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28fe5507c443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3feb0555c146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82bbb3bf7243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STEINBEKK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STEINBEKK INVEST AS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194 325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719 622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1 166 290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LAURITZEN ODD ARNE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LAURITZEN EVA DAGMAR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LAURITZEN AMUND NERENG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LAURITZEN ANNA NERENG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Steinbekkveien 12B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1464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922 425 477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