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9fa3e9e594d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7aad9d3b94897"/>
  </p:sldMasterIdLst>
  <p:sldIdLst>
    <p:sldId xmlns:r="http://schemas.openxmlformats.org/officeDocument/2006/relationships" id="256" r:id="Reba9eb389e354581"/>
    <p:sldId xmlns:r="http://schemas.openxmlformats.org/officeDocument/2006/relationships" id="257" r:id="Rc226fd32a12f4400"/>
    <p:sldId xmlns:r="http://schemas.openxmlformats.org/officeDocument/2006/relationships" id="258" r:id="Rc2fe01416ccf4292"/>
    <p:sldId xmlns:r="http://schemas.openxmlformats.org/officeDocument/2006/relationships" id="259" r:id="R25840ef40c6f4750"/>
    <p:sldId xmlns:r="http://schemas.openxmlformats.org/officeDocument/2006/relationships" id="260" r:id="Rea468e6197444225"/>
    <p:sldId xmlns:r="http://schemas.openxmlformats.org/officeDocument/2006/relationships" id="261" r:id="R64a2c5321dc24088"/>
    <p:sldId xmlns:r="http://schemas.openxmlformats.org/officeDocument/2006/relationships" id="262" r:id="R468a611d9fb74a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7aad9d3b94897" /><Relationship Type="http://schemas.openxmlformats.org/officeDocument/2006/relationships/slide" Target="/ppt/slides/slide1.xml" Id="Reba9eb389e354581" /><Relationship Type="http://schemas.openxmlformats.org/officeDocument/2006/relationships/slide" Target="/ppt/slides/slide2.xml" Id="Rc226fd32a12f4400" /><Relationship Type="http://schemas.openxmlformats.org/officeDocument/2006/relationships/slide" Target="/ppt/slides/slide3.xml" Id="Rc2fe01416ccf4292" /><Relationship Type="http://schemas.openxmlformats.org/officeDocument/2006/relationships/slide" Target="/ppt/slides/slide4.xml" Id="R25840ef40c6f4750" /><Relationship Type="http://schemas.openxmlformats.org/officeDocument/2006/relationships/slide" Target="/ppt/slides/slide5.xml" Id="Rea468e6197444225" /><Relationship Type="http://schemas.openxmlformats.org/officeDocument/2006/relationships/slide" Target="/ppt/slides/slide6.xml" Id="R64a2c5321dc24088" /><Relationship Type="http://schemas.openxmlformats.org/officeDocument/2006/relationships/slide" Target="/ppt/slides/slide7.xml" Id="R468a611d9fb74a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dfef1e0cb45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a2a0ed9f34b60" /><Relationship Type="http://schemas.openxmlformats.org/officeDocument/2006/relationships/theme" Target="/ppt/slideMasters/theme/theme1.xml" Id="R2b81884bd81841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a2a0ed9f34b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546820ffd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895d50afa45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981e11b42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d6f50c06c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733ee660b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80094cb3049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28ac7101a48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15 332 795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6 712 166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ANNE-GRETE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VIDAR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LAGET ERIK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922 376 883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