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651c7bb75f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dd6c77ead414a"/>
  </p:sldMasterIdLst>
  <p:sldIdLst>
    <p:sldId xmlns:r="http://schemas.openxmlformats.org/officeDocument/2006/relationships" id="256" r:id="Rb6c0bf210f50401f"/>
    <p:sldId xmlns:r="http://schemas.openxmlformats.org/officeDocument/2006/relationships" id="257" r:id="R48048cdbd0e847af"/>
    <p:sldId xmlns:r="http://schemas.openxmlformats.org/officeDocument/2006/relationships" id="258" r:id="R40e30f454d844823"/>
    <p:sldId xmlns:r="http://schemas.openxmlformats.org/officeDocument/2006/relationships" id="259" r:id="Rb17e2c6e215f4bff"/>
    <p:sldId xmlns:r="http://schemas.openxmlformats.org/officeDocument/2006/relationships" id="260" r:id="R72f207340f81441e"/>
    <p:sldId xmlns:r="http://schemas.openxmlformats.org/officeDocument/2006/relationships" id="261" r:id="R5c60664a3be9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dd6c77ead414a" /><Relationship Type="http://schemas.openxmlformats.org/officeDocument/2006/relationships/slide" Target="/ppt/slides/slide1.xml" Id="Rb6c0bf210f50401f" /><Relationship Type="http://schemas.openxmlformats.org/officeDocument/2006/relationships/slide" Target="/ppt/slides/slide2.xml" Id="R48048cdbd0e847af" /><Relationship Type="http://schemas.openxmlformats.org/officeDocument/2006/relationships/slide" Target="/ppt/slides/slide3.xml" Id="R40e30f454d844823" /><Relationship Type="http://schemas.openxmlformats.org/officeDocument/2006/relationships/slide" Target="/ppt/slides/slide4.xml" Id="Rb17e2c6e215f4bff" /><Relationship Type="http://schemas.openxmlformats.org/officeDocument/2006/relationships/slide" Target="/ppt/slides/slide5.xml" Id="R72f207340f81441e" /><Relationship Type="http://schemas.openxmlformats.org/officeDocument/2006/relationships/slide" Target="/ppt/slides/slide6.xml" Id="R5c60664a3be9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a3b967deb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897880ebb4fc3" /><Relationship Type="http://schemas.openxmlformats.org/officeDocument/2006/relationships/theme" Target="/ppt/slideMasters/theme/theme1.xml" Id="R98d36cbd798b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897880ebb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5a3bb088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f442843794a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da4b859a64c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55547e6f3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8ee4393044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479cede33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Kiellands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922 376 883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