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1cf9f895a042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c09904bf1741bc"/>
  </p:sldMasterIdLst>
  <p:sldIdLst>
    <p:sldId xmlns:r="http://schemas.openxmlformats.org/officeDocument/2006/relationships" id="256" r:id="Rb73007c78d444057"/>
    <p:sldId xmlns:r="http://schemas.openxmlformats.org/officeDocument/2006/relationships" id="257" r:id="R6a31d79db18842cc"/>
    <p:sldId xmlns:r="http://schemas.openxmlformats.org/officeDocument/2006/relationships" id="258" r:id="Re127e1c7299b499d"/>
    <p:sldId xmlns:r="http://schemas.openxmlformats.org/officeDocument/2006/relationships" id="259" r:id="Rff00ce2d0e664ad3"/>
    <p:sldId xmlns:r="http://schemas.openxmlformats.org/officeDocument/2006/relationships" id="260" r:id="Rbc084b413e1a47f9"/>
    <p:sldId xmlns:r="http://schemas.openxmlformats.org/officeDocument/2006/relationships" id="261" r:id="R19eaf4e60d2f4c82"/>
    <p:sldId xmlns:r="http://schemas.openxmlformats.org/officeDocument/2006/relationships" id="262" r:id="Rac1bf1664f814a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09904bf1741bc" /><Relationship Type="http://schemas.openxmlformats.org/officeDocument/2006/relationships/slide" Target="/ppt/slides/slide1.xml" Id="Rb73007c78d444057" /><Relationship Type="http://schemas.openxmlformats.org/officeDocument/2006/relationships/slide" Target="/ppt/slides/slide2.xml" Id="R6a31d79db18842cc" /><Relationship Type="http://schemas.openxmlformats.org/officeDocument/2006/relationships/slide" Target="/ppt/slides/slide3.xml" Id="Re127e1c7299b499d" /><Relationship Type="http://schemas.openxmlformats.org/officeDocument/2006/relationships/slide" Target="/ppt/slides/slide4.xml" Id="Rff00ce2d0e664ad3" /><Relationship Type="http://schemas.openxmlformats.org/officeDocument/2006/relationships/slide" Target="/ppt/slides/slide5.xml" Id="Rbc084b413e1a47f9" /><Relationship Type="http://schemas.openxmlformats.org/officeDocument/2006/relationships/slide" Target="/ppt/slides/slide6.xml" Id="R19eaf4e60d2f4c82" /><Relationship Type="http://schemas.openxmlformats.org/officeDocument/2006/relationships/slide" Target="/ppt/slides/slide7.xml" Id="Rac1bf1664f814a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e3114335a40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ba8bf3ddd46f3" /><Relationship Type="http://schemas.openxmlformats.org/officeDocument/2006/relationships/theme" Target="/ppt/slideMasters/theme/theme1.xml" Id="R2269033321da4d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7ba8bf3ddd46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e5188be0f43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6414638464e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9b2bc38864d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d197fad1047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7dec0cc1c48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c8db773a24e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59a1b0ccf4e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FLAKSBALL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FLAKSBALL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FLAKSBALL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FLAKSBALL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FLAKSBALL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FLAKSBALL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2 651 254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FLAKSBALL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HARTVIKSEN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FLAKSBALL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Brochmanns gate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922 277 311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FLAKSBALL AS</a:t>
            </a:r>
          </a:p>
        </p:txBody>
      </p:sp>
    </p:spTree>
  </p:cSld>
  <p:clrMapOvr>
    <a:masterClrMapping xmlns:a="http://schemas.openxmlformats.org/drawingml/2006/main"/>
  </p:clrMapOvr>
</p:sld>
</file>