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1bab5dc26549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12fd919e9b4942"/>
  </p:sldMasterIdLst>
  <p:sldIdLst>
    <p:sldId xmlns:r="http://schemas.openxmlformats.org/officeDocument/2006/relationships" id="256" r:id="R8d6a35c2b97a4bc9"/>
    <p:sldId xmlns:r="http://schemas.openxmlformats.org/officeDocument/2006/relationships" id="257" r:id="Rd846644907c94a01"/>
    <p:sldId xmlns:r="http://schemas.openxmlformats.org/officeDocument/2006/relationships" id="258" r:id="Rccc66c1a1d924224"/>
    <p:sldId xmlns:r="http://schemas.openxmlformats.org/officeDocument/2006/relationships" id="259" r:id="R09ecd98887f74365"/>
    <p:sldId xmlns:r="http://schemas.openxmlformats.org/officeDocument/2006/relationships" id="260" r:id="Reeac8e6dbe6c4849"/>
    <p:sldId xmlns:r="http://schemas.openxmlformats.org/officeDocument/2006/relationships" id="261" r:id="R9c132a68bb9b4ab6"/>
    <p:sldId xmlns:r="http://schemas.openxmlformats.org/officeDocument/2006/relationships" id="262" r:id="Rf6faba3e99a647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12fd919e9b4942" /><Relationship Type="http://schemas.openxmlformats.org/officeDocument/2006/relationships/slide" Target="/ppt/slides/slide1.xml" Id="R8d6a35c2b97a4bc9" /><Relationship Type="http://schemas.openxmlformats.org/officeDocument/2006/relationships/slide" Target="/ppt/slides/slide2.xml" Id="Rd846644907c94a01" /><Relationship Type="http://schemas.openxmlformats.org/officeDocument/2006/relationships/slide" Target="/ppt/slides/slide3.xml" Id="Rccc66c1a1d924224" /><Relationship Type="http://schemas.openxmlformats.org/officeDocument/2006/relationships/slide" Target="/ppt/slides/slide4.xml" Id="R09ecd98887f74365" /><Relationship Type="http://schemas.openxmlformats.org/officeDocument/2006/relationships/slide" Target="/ppt/slides/slide5.xml" Id="Reeac8e6dbe6c4849" /><Relationship Type="http://schemas.openxmlformats.org/officeDocument/2006/relationships/slide" Target="/ppt/slides/slide6.xml" Id="R9c132a68bb9b4ab6" /><Relationship Type="http://schemas.openxmlformats.org/officeDocument/2006/relationships/slide" Target="/ppt/slides/slide7.xml" Id="Rf6faba3e99a647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219bb5eae245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bb374503d420d" /><Relationship Type="http://schemas.openxmlformats.org/officeDocument/2006/relationships/theme" Target="/ppt/slideMasters/theme/theme1.xml" Id="R5f376ee2fb104e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bbb374503d42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b41a30f0344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217ed29e244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d65ce22d741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de2df66af41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c55e14ad44f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a38316c7f47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d5bd662fd4c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RESULTAT REGNSKAP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ble etablert [år] og holder til i Kongsvinger.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2 485 359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15 250 170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20 746 215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ODAL SPAREBANK  –  74,5 %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MATS ERIK STENSENG  –  11,4 %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FOSS ANDREASSEN  –  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 –  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EVY ANITA LINDBERG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KRISTIANSEN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2212 Kongsvinger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922 276 366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