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f1209b4a34f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2b0d111684d39"/>
  </p:sldMasterIdLst>
  <p:sldIdLst>
    <p:sldId xmlns:r="http://schemas.openxmlformats.org/officeDocument/2006/relationships" id="256" r:id="R8bd1630ff7a24285"/>
    <p:sldId xmlns:r="http://schemas.openxmlformats.org/officeDocument/2006/relationships" id="257" r:id="R2923d11157b94202"/>
    <p:sldId xmlns:r="http://schemas.openxmlformats.org/officeDocument/2006/relationships" id="258" r:id="R903567433c064b51"/>
    <p:sldId xmlns:r="http://schemas.openxmlformats.org/officeDocument/2006/relationships" id="259" r:id="R2db2642c5910487b"/>
    <p:sldId xmlns:r="http://schemas.openxmlformats.org/officeDocument/2006/relationships" id="260" r:id="Rbdb3431127494b9b"/>
    <p:sldId xmlns:r="http://schemas.openxmlformats.org/officeDocument/2006/relationships" id="261" r:id="Rb9ad2137e853499d"/>
    <p:sldId xmlns:r="http://schemas.openxmlformats.org/officeDocument/2006/relationships" id="262" r:id="Rd01fa25f9e8545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2b0d111684d39" /><Relationship Type="http://schemas.openxmlformats.org/officeDocument/2006/relationships/slide" Target="/ppt/slides/slide1.xml" Id="R8bd1630ff7a24285" /><Relationship Type="http://schemas.openxmlformats.org/officeDocument/2006/relationships/slide" Target="/ppt/slides/slide2.xml" Id="R2923d11157b94202" /><Relationship Type="http://schemas.openxmlformats.org/officeDocument/2006/relationships/slide" Target="/ppt/slides/slide3.xml" Id="R903567433c064b51" /><Relationship Type="http://schemas.openxmlformats.org/officeDocument/2006/relationships/slide" Target="/ppt/slides/slide4.xml" Id="R2db2642c5910487b" /><Relationship Type="http://schemas.openxmlformats.org/officeDocument/2006/relationships/slide" Target="/ppt/slides/slide5.xml" Id="Rbdb3431127494b9b" /><Relationship Type="http://schemas.openxmlformats.org/officeDocument/2006/relationships/slide" Target="/ppt/slides/slide6.xml" Id="Rb9ad2137e853499d" /><Relationship Type="http://schemas.openxmlformats.org/officeDocument/2006/relationships/slide" Target="/ppt/slides/slide7.xml" Id="Rd01fa25f9e8545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4259a5b9e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f2338d58245ef" /><Relationship Type="http://schemas.openxmlformats.org/officeDocument/2006/relationships/theme" Target="/ppt/slideMasters/theme/theme1.xml" Id="Ra634ce87999644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ef2338d58245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2899cf2b54c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4006e4b8a42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5de8988b846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c0d39ff6e43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a2bb631ab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da267b92d4d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dcd99350a49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BAKKERUD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97 300 318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101 002 941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104 754 091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BRATBERG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Bratberg, Bakkerudveien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922 256 861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BAKKERUD INVEST AS</a:t>
            </a:r>
          </a:p>
        </p:txBody>
      </p:sp>
    </p:spTree>
  </p:cSld>
  <p:clrMapOvr>
    <a:masterClrMapping xmlns:a="http://schemas.openxmlformats.org/drawingml/2006/main"/>
  </p:clrMapOvr>
</p:sld>
</file>