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abbd5ee3e34c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a201840177415b"/>
  </p:sldMasterIdLst>
  <p:sldIdLst>
    <p:sldId xmlns:r="http://schemas.openxmlformats.org/officeDocument/2006/relationships" id="256" r:id="Rf13148ff4c3a4746"/>
    <p:sldId xmlns:r="http://schemas.openxmlformats.org/officeDocument/2006/relationships" id="257" r:id="R48c1c9107e764cf1"/>
    <p:sldId xmlns:r="http://schemas.openxmlformats.org/officeDocument/2006/relationships" id="258" r:id="R8163bb1611c84c74"/>
    <p:sldId xmlns:r="http://schemas.openxmlformats.org/officeDocument/2006/relationships" id="259" r:id="Rda6b50fdf76944c3"/>
    <p:sldId xmlns:r="http://schemas.openxmlformats.org/officeDocument/2006/relationships" id="260" r:id="R7dce363878cb4906"/>
    <p:sldId xmlns:r="http://schemas.openxmlformats.org/officeDocument/2006/relationships" id="261" r:id="R7369100a5c31472d"/>
    <p:sldId xmlns:r="http://schemas.openxmlformats.org/officeDocument/2006/relationships" id="262" r:id="Rdbcd33406fb141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201840177415b" /><Relationship Type="http://schemas.openxmlformats.org/officeDocument/2006/relationships/slide" Target="/ppt/slides/slide1.xml" Id="Rf13148ff4c3a4746" /><Relationship Type="http://schemas.openxmlformats.org/officeDocument/2006/relationships/slide" Target="/ppt/slides/slide2.xml" Id="R48c1c9107e764cf1" /><Relationship Type="http://schemas.openxmlformats.org/officeDocument/2006/relationships/slide" Target="/ppt/slides/slide3.xml" Id="R8163bb1611c84c74" /><Relationship Type="http://schemas.openxmlformats.org/officeDocument/2006/relationships/slide" Target="/ppt/slides/slide4.xml" Id="Rda6b50fdf76944c3" /><Relationship Type="http://schemas.openxmlformats.org/officeDocument/2006/relationships/slide" Target="/ppt/slides/slide5.xml" Id="R7dce363878cb4906" /><Relationship Type="http://schemas.openxmlformats.org/officeDocument/2006/relationships/slide" Target="/ppt/slides/slide6.xml" Id="R7369100a5c31472d" /><Relationship Type="http://schemas.openxmlformats.org/officeDocument/2006/relationships/slide" Target="/ppt/slides/slide7.xml" Id="Rdbcd33406fb141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872c4e22549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1c686c32f428d" /><Relationship Type="http://schemas.openxmlformats.org/officeDocument/2006/relationships/theme" Target="/ppt/slideMasters/theme/theme1.xml" Id="Re9a694852f6840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d1c686c32f42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220d98aa942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57fe44a0b43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ff72871674d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b362393da4c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7c6da16454f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3892b6fee45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f1eee1e35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3 448 393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Jørgensen, Darres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922 244 693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