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f6b5173f9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0fe58434049fe"/>
  </p:sldMasterIdLst>
  <p:sldIdLst>
    <p:sldId xmlns:r="http://schemas.openxmlformats.org/officeDocument/2006/relationships" id="256" r:id="R1ccfd44035c8418a"/>
    <p:sldId xmlns:r="http://schemas.openxmlformats.org/officeDocument/2006/relationships" id="257" r:id="R515e56ab3ad0499c"/>
    <p:sldId xmlns:r="http://schemas.openxmlformats.org/officeDocument/2006/relationships" id="258" r:id="R0b9c4bf96f4943af"/>
    <p:sldId xmlns:r="http://schemas.openxmlformats.org/officeDocument/2006/relationships" id="259" r:id="Rda446065e18941a3"/>
    <p:sldId xmlns:r="http://schemas.openxmlformats.org/officeDocument/2006/relationships" id="260" r:id="R4f0b4511dd83469f"/>
    <p:sldId xmlns:r="http://schemas.openxmlformats.org/officeDocument/2006/relationships" id="261" r:id="R814196df50b24f15"/>
    <p:sldId xmlns:r="http://schemas.openxmlformats.org/officeDocument/2006/relationships" id="262" r:id="R861cd20813474d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0fe58434049fe" /><Relationship Type="http://schemas.openxmlformats.org/officeDocument/2006/relationships/slide" Target="/ppt/slides/slide1.xml" Id="R1ccfd44035c8418a" /><Relationship Type="http://schemas.openxmlformats.org/officeDocument/2006/relationships/slide" Target="/ppt/slides/slide2.xml" Id="R515e56ab3ad0499c" /><Relationship Type="http://schemas.openxmlformats.org/officeDocument/2006/relationships/slide" Target="/ppt/slides/slide3.xml" Id="R0b9c4bf96f4943af" /><Relationship Type="http://schemas.openxmlformats.org/officeDocument/2006/relationships/slide" Target="/ppt/slides/slide4.xml" Id="Rda446065e18941a3" /><Relationship Type="http://schemas.openxmlformats.org/officeDocument/2006/relationships/slide" Target="/ppt/slides/slide5.xml" Id="R4f0b4511dd83469f" /><Relationship Type="http://schemas.openxmlformats.org/officeDocument/2006/relationships/slide" Target="/ppt/slides/slide6.xml" Id="R814196df50b24f15" /><Relationship Type="http://schemas.openxmlformats.org/officeDocument/2006/relationships/slide" Target="/ppt/slides/slide7.xml" Id="R861cd20813474d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55fe73658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2b902e5ff4119" /><Relationship Type="http://schemas.openxmlformats.org/officeDocument/2006/relationships/theme" Target="/ppt/slideMasters/theme/theme1.xml" Id="R2a0436709e28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2b902e5ff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bd0d1e6b147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960d6d3274e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3f91c9b0c4c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313f734cf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a69e29183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0ff05e30748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1c512d82c40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500 199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Sverdrups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922 231 311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 AS</a:t>
            </a:r>
          </a:p>
        </p:txBody>
      </p:sp>
    </p:spTree>
  </p:cSld>
  <p:clrMapOvr>
    <a:masterClrMapping xmlns:a="http://schemas.openxmlformats.org/drawingml/2006/main"/>
  </p:clrMapOvr>
</p:sld>
</file>