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cdbf14ad184e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a1b0644ee949af"/>
  </p:sldMasterIdLst>
  <p:sldIdLst>
    <p:sldId xmlns:r="http://schemas.openxmlformats.org/officeDocument/2006/relationships" id="256" r:id="R62bfbc502bb94359"/>
    <p:sldId xmlns:r="http://schemas.openxmlformats.org/officeDocument/2006/relationships" id="257" r:id="Rfc1f6c335f1847fa"/>
    <p:sldId xmlns:r="http://schemas.openxmlformats.org/officeDocument/2006/relationships" id="258" r:id="R3022fede8c044870"/>
    <p:sldId xmlns:r="http://schemas.openxmlformats.org/officeDocument/2006/relationships" id="259" r:id="R046e3125f5db465c"/>
    <p:sldId xmlns:r="http://schemas.openxmlformats.org/officeDocument/2006/relationships" id="260" r:id="Ra6f4a2e5c1e040fb"/>
    <p:sldId xmlns:r="http://schemas.openxmlformats.org/officeDocument/2006/relationships" id="261" r:id="Rc53d87ffb959462f"/>
    <p:sldId xmlns:r="http://schemas.openxmlformats.org/officeDocument/2006/relationships" id="262" r:id="Rc7c52fd622344a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a1b0644ee949af" /><Relationship Type="http://schemas.openxmlformats.org/officeDocument/2006/relationships/slide" Target="/ppt/slides/slide1.xml" Id="R62bfbc502bb94359" /><Relationship Type="http://schemas.openxmlformats.org/officeDocument/2006/relationships/slide" Target="/ppt/slides/slide2.xml" Id="Rfc1f6c335f1847fa" /><Relationship Type="http://schemas.openxmlformats.org/officeDocument/2006/relationships/slide" Target="/ppt/slides/slide3.xml" Id="R3022fede8c044870" /><Relationship Type="http://schemas.openxmlformats.org/officeDocument/2006/relationships/slide" Target="/ppt/slides/slide4.xml" Id="R046e3125f5db465c" /><Relationship Type="http://schemas.openxmlformats.org/officeDocument/2006/relationships/slide" Target="/ppt/slides/slide5.xml" Id="Ra6f4a2e5c1e040fb" /><Relationship Type="http://schemas.openxmlformats.org/officeDocument/2006/relationships/slide" Target="/ppt/slides/slide6.xml" Id="Rc53d87ffb959462f" /><Relationship Type="http://schemas.openxmlformats.org/officeDocument/2006/relationships/slide" Target="/ppt/slides/slide7.xml" Id="Rc7c52fd622344a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7411d6db2847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652cf00604e22" /><Relationship Type="http://schemas.openxmlformats.org/officeDocument/2006/relationships/theme" Target="/ppt/slideMasters/theme/theme1.xml" Id="R95fe95c3237346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9652cf00604e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7e860fba34f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3eee482ba4c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4f6443fd943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bbf15be124e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8cf4e7b2442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45c7966b948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b5fad4ee44f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TELIRUMA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TELIRUMA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TELIRUMA HOLDING AS ble etablert [år] og holder til i Tjelta.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TELIRUMA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TELIRUMA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TELIRUMA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−28 547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181 528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TELIRUMA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STRØMSTAD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TELIRUMA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Øvrehusvegen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4054 Tjelta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922 229 457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TELIRUMA HOLDING AS</a:t>
            </a:r>
          </a:p>
        </p:txBody>
      </p:sp>
    </p:spTree>
  </p:cSld>
  <p:clrMapOvr>
    <a:masterClrMapping xmlns:a="http://schemas.openxmlformats.org/drawingml/2006/main"/>
  </p:clrMapOvr>
</p:sld>
</file>