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f45fa6c2a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e252f6d04435c"/>
  </p:sldMasterIdLst>
  <p:sldIdLst>
    <p:sldId xmlns:r="http://schemas.openxmlformats.org/officeDocument/2006/relationships" id="256" r:id="R2dcf713260464df8"/>
    <p:sldId xmlns:r="http://schemas.openxmlformats.org/officeDocument/2006/relationships" id="257" r:id="R0f93cb7b37aa474e"/>
    <p:sldId xmlns:r="http://schemas.openxmlformats.org/officeDocument/2006/relationships" id="258" r:id="Rd76fa13e08ee4ed3"/>
    <p:sldId xmlns:r="http://schemas.openxmlformats.org/officeDocument/2006/relationships" id="259" r:id="Ra2793a7e4a5548b0"/>
    <p:sldId xmlns:r="http://schemas.openxmlformats.org/officeDocument/2006/relationships" id="260" r:id="R2e618ec89c884f0c"/>
    <p:sldId xmlns:r="http://schemas.openxmlformats.org/officeDocument/2006/relationships" id="261" r:id="R874909fa887f4748"/>
    <p:sldId xmlns:r="http://schemas.openxmlformats.org/officeDocument/2006/relationships" id="262" r:id="Re0cb80e61a3846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e252f6d04435c" /><Relationship Type="http://schemas.openxmlformats.org/officeDocument/2006/relationships/slide" Target="/ppt/slides/slide1.xml" Id="R2dcf713260464df8" /><Relationship Type="http://schemas.openxmlformats.org/officeDocument/2006/relationships/slide" Target="/ppt/slides/slide2.xml" Id="R0f93cb7b37aa474e" /><Relationship Type="http://schemas.openxmlformats.org/officeDocument/2006/relationships/slide" Target="/ppt/slides/slide3.xml" Id="Rd76fa13e08ee4ed3" /><Relationship Type="http://schemas.openxmlformats.org/officeDocument/2006/relationships/slide" Target="/ppt/slides/slide4.xml" Id="Ra2793a7e4a5548b0" /><Relationship Type="http://schemas.openxmlformats.org/officeDocument/2006/relationships/slide" Target="/ppt/slides/slide5.xml" Id="R2e618ec89c884f0c" /><Relationship Type="http://schemas.openxmlformats.org/officeDocument/2006/relationships/slide" Target="/ppt/slides/slide6.xml" Id="R874909fa887f4748" /><Relationship Type="http://schemas.openxmlformats.org/officeDocument/2006/relationships/slide" Target="/ppt/slides/slide7.xml" Id="Re0cb80e61a3846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33d307b70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1cd9157624303" /><Relationship Type="http://schemas.openxmlformats.org/officeDocument/2006/relationships/theme" Target="/ppt/slideMasters/theme/theme1.xml" Id="Rbb29a19a7d39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1cd91576243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33491a39f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45d93e82d44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f6f6793314d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7e88dbb84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2c18a9854e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b903aacc7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bc561f0f7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Ship-Ring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Ship-Ring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−617 997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13 076 448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79 307 951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83 764 756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RINGNES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Heyerdahls vei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nina@ship-ring.no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922 192 286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Ship-Ring</a:t>
            </a:r>
          </a:p>
        </p:txBody>
      </p:sp>
    </p:spTree>
  </p:cSld>
  <p:clrMapOvr>
    <a:masterClrMapping xmlns:a="http://schemas.openxmlformats.org/drawingml/2006/main"/>
  </p:clrMapOvr>
</p:sld>
</file>