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df59ea4a34c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eb990165764a7a"/>
  </p:sldMasterIdLst>
  <p:sldIdLst>
    <p:sldId xmlns:r="http://schemas.openxmlformats.org/officeDocument/2006/relationships" id="256" r:id="R92024d8a37104b9a"/>
    <p:sldId xmlns:r="http://schemas.openxmlformats.org/officeDocument/2006/relationships" id="257" r:id="R7a2d8e44ac754dbb"/>
    <p:sldId xmlns:r="http://schemas.openxmlformats.org/officeDocument/2006/relationships" id="258" r:id="R4fd4cc01e0ae480a"/>
    <p:sldId xmlns:r="http://schemas.openxmlformats.org/officeDocument/2006/relationships" id="259" r:id="R3f07b75bfbbc4d09"/>
    <p:sldId xmlns:r="http://schemas.openxmlformats.org/officeDocument/2006/relationships" id="260" r:id="R803927cb0c62492b"/>
    <p:sldId xmlns:r="http://schemas.openxmlformats.org/officeDocument/2006/relationships" id="261" r:id="Re5770e0757bd42d0"/>
    <p:sldId xmlns:r="http://schemas.openxmlformats.org/officeDocument/2006/relationships" id="262" r:id="R0916d8198dbd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b990165764a7a" /><Relationship Type="http://schemas.openxmlformats.org/officeDocument/2006/relationships/slide" Target="/ppt/slides/slide1.xml" Id="R92024d8a37104b9a" /><Relationship Type="http://schemas.openxmlformats.org/officeDocument/2006/relationships/slide" Target="/ppt/slides/slide2.xml" Id="R7a2d8e44ac754dbb" /><Relationship Type="http://schemas.openxmlformats.org/officeDocument/2006/relationships/slide" Target="/ppt/slides/slide3.xml" Id="R4fd4cc01e0ae480a" /><Relationship Type="http://schemas.openxmlformats.org/officeDocument/2006/relationships/slide" Target="/ppt/slides/slide4.xml" Id="R3f07b75bfbbc4d09" /><Relationship Type="http://schemas.openxmlformats.org/officeDocument/2006/relationships/slide" Target="/ppt/slides/slide5.xml" Id="R803927cb0c62492b" /><Relationship Type="http://schemas.openxmlformats.org/officeDocument/2006/relationships/slide" Target="/ppt/slides/slide6.xml" Id="Re5770e0757bd42d0" /><Relationship Type="http://schemas.openxmlformats.org/officeDocument/2006/relationships/slide" Target="/ppt/slides/slide7.xml" Id="R0916d8198dbd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27ae4b240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918fd7396428e" /><Relationship Type="http://schemas.openxmlformats.org/officeDocument/2006/relationships/theme" Target="/ppt/slideMasters/theme/theme1.xml" Id="Rfc8ae7c960c3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918fd7396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f7ceea822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ef3a674e0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8986ef203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97d81da4e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daa94a17e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3b7076a0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15dfdd762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TROLLHASSEL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121 827 641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170 486 699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Braut, Orstadvegen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