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9a80b81fa4f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5e01571bd74436"/>
  </p:sldMasterIdLst>
  <p:sldIdLst>
    <p:sldId xmlns:r="http://schemas.openxmlformats.org/officeDocument/2006/relationships" id="256" r:id="R726d03dfcaa74d80"/>
    <p:sldId xmlns:r="http://schemas.openxmlformats.org/officeDocument/2006/relationships" id="257" r:id="R8d402ac18bc942cb"/>
    <p:sldId xmlns:r="http://schemas.openxmlformats.org/officeDocument/2006/relationships" id="258" r:id="R8ab5a047ce4644cb"/>
    <p:sldId xmlns:r="http://schemas.openxmlformats.org/officeDocument/2006/relationships" id="259" r:id="R7ccb78233bf74acd"/>
    <p:sldId xmlns:r="http://schemas.openxmlformats.org/officeDocument/2006/relationships" id="260" r:id="Re5739faf7e154840"/>
    <p:sldId xmlns:r="http://schemas.openxmlformats.org/officeDocument/2006/relationships" id="261" r:id="R79ec9263b2f54f6a"/>
    <p:sldId xmlns:r="http://schemas.openxmlformats.org/officeDocument/2006/relationships" id="262" r:id="R584dcd26c89942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e01571bd74436" /><Relationship Type="http://schemas.openxmlformats.org/officeDocument/2006/relationships/slide" Target="/ppt/slides/slide1.xml" Id="R726d03dfcaa74d80" /><Relationship Type="http://schemas.openxmlformats.org/officeDocument/2006/relationships/slide" Target="/ppt/slides/slide2.xml" Id="R8d402ac18bc942cb" /><Relationship Type="http://schemas.openxmlformats.org/officeDocument/2006/relationships/slide" Target="/ppt/slides/slide3.xml" Id="R8ab5a047ce4644cb" /><Relationship Type="http://schemas.openxmlformats.org/officeDocument/2006/relationships/slide" Target="/ppt/slides/slide4.xml" Id="R7ccb78233bf74acd" /><Relationship Type="http://schemas.openxmlformats.org/officeDocument/2006/relationships/slide" Target="/ppt/slides/slide5.xml" Id="Re5739faf7e154840" /><Relationship Type="http://schemas.openxmlformats.org/officeDocument/2006/relationships/slide" Target="/ppt/slides/slide6.xml" Id="R79ec9263b2f54f6a" /><Relationship Type="http://schemas.openxmlformats.org/officeDocument/2006/relationships/slide" Target="/ppt/slides/slide7.xml" Id="R584dcd26c89942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78e8e1477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78570ba04522" /><Relationship Type="http://schemas.openxmlformats.org/officeDocument/2006/relationships/theme" Target="/ppt/slideMasters/theme/theme1.xml" Id="R35377c642c59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5a78570ba045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1c42cae424b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0b3528332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a6b0c63e444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0d8c249b3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dcb6bb243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9498fe21f47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3e9152bf4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