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0419a81a45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edb8e73c648be"/>
  </p:sldMasterIdLst>
  <p:sldIdLst>
    <p:sldId xmlns:r="http://schemas.openxmlformats.org/officeDocument/2006/relationships" id="256" r:id="R61e3747eba4b4a95"/>
    <p:sldId xmlns:r="http://schemas.openxmlformats.org/officeDocument/2006/relationships" id="257" r:id="R65a2db8e823c4ec7"/>
    <p:sldId xmlns:r="http://schemas.openxmlformats.org/officeDocument/2006/relationships" id="258" r:id="R02dedbaf94f64be2"/>
    <p:sldId xmlns:r="http://schemas.openxmlformats.org/officeDocument/2006/relationships" id="259" r:id="R4125799a404840dc"/>
    <p:sldId xmlns:r="http://schemas.openxmlformats.org/officeDocument/2006/relationships" id="260" r:id="R839e0a07abd7443e"/>
    <p:sldId xmlns:r="http://schemas.openxmlformats.org/officeDocument/2006/relationships" id="261" r:id="R6ae5800b19c841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edb8e73c648be" /><Relationship Type="http://schemas.openxmlformats.org/officeDocument/2006/relationships/slide" Target="/ppt/slides/slide1.xml" Id="R61e3747eba4b4a95" /><Relationship Type="http://schemas.openxmlformats.org/officeDocument/2006/relationships/slide" Target="/ppt/slides/slide2.xml" Id="R65a2db8e823c4ec7" /><Relationship Type="http://schemas.openxmlformats.org/officeDocument/2006/relationships/slide" Target="/ppt/slides/slide3.xml" Id="R02dedbaf94f64be2" /><Relationship Type="http://schemas.openxmlformats.org/officeDocument/2006/relationships/slide" Target="/ppt/slides/slide4.xml" Id="R4125799a404840dc" /><Relationship Type="http://schemas.openxmlformats.org/officeDocument/2006/relationships/slide" Target="/ppt/slides/slide5.xml" Id="R839e0a07abd7443e" /><Relationship Type="http://schemas.openxmlformats.org/officeDocument/2006/relationships/slide" Target="/ppt/slides/slide6.xml" Id="R6ae5800b19c841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4424238a2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36923ac554b4c" /><Relationship Type="http://schemas.openxmlformats.org/officeDocument/2006/relationships/theme" Target="/ppt/slideMasters/theme/theme1.xml" Id="R40a8762264ab41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36923ac554b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79c1b4bc9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e8ca276cf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78d71b420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025a573094d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580cc863d49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1388de54b44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