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a9fdaec2f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5ede1cd884113"/>
  </p:sldMasterIdLst>
  <p:sldIdLst>
    <p:sldId xmlns:r="http://schemas.openxmlformats.org/officeDocument/2006/relationships" id="256" r:id="R21a2bbc99e5e43c3"/>
    <p:sldId xmlns:r="http://schemas.openxmlformats.org/officeDocument/2006/relationships" id="257" r:id="Rc635de8cc47d4aad"/>
    <p:sldId xmlns:r="http://schemas.openxmlformats.org/officeDocument/2006/relationships" id="258" r:id="Rab266bb3efab44ee"/>
    <p:sldId xmlns:r="http://schemas.openxmlformats.org/officeDocument/2006/relationships" id="259" r:id="R554e5bd899f54761"/>
    <p:sldId xmlns:r="http://schemas.openxmlformats.org/officeDocument/2006/relationships" id="260" r:id="R185b3f16d8854efa"/>
    <p:sldId xmlns:r="http://schemas.openxmlformats.org/officeDocument/2006/relationships" id="261" r:id="R3e010c1f16924177"/>
    <p:sldId xmlns:r="http://schemas.openxmlformats.org/officeDocument/2006/relationships" id="262" r:id="R52f853036244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5ede1cd884113" /><Relationship Type="http://schemas.openxmlformats.org/officeDocument/2006/relationships/slide" Target="/ppt/slides/slide1.xml" Id="R21a2bbc99e5e43c3" /><Relationship Type="http://schemas.openxmlformats.org/officeDocument/2006/relationships/slide" Target="/ppt/slides/slide2.xml" Id="Rc635de8cc47d4aad" /><Relationship Type="http://schemas.openxmlformats.org/officeDocument/2006/relationships/slide" Target="/ppt/slides/slide3.xml" Id="Rab266bb3efab44ee" /><Relationship Type="http://schemas.openxmlformats.org/officeDocument/2006/relationships/slide" Target="/ppt/slides/slide4.xml" Id="R554e5bd899f54761" /><Relationship Type="http://schemas.openxmlformats.org/officeDocument/2006/relationships/slide" Target="/ppt/slides/slide5.xml" Id="R185b3f16d8854efa" /><Relationship Type="http://schemas.openxmlformats.org/officeDocument/2006/relationships/slide" Target="/ppt/slides/slide6.xml" Id="R3e010c1f16924177" /><Relationship Type="http://schemas.openxmlformats.org/officeDocument/2006/relationships/slide" Target="/ppt/slides/slide7.xml" Id="R52f853036244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ab976c1a3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5237b1934b9e" /><Relationship Type="http://schemas.openxmlformats.org/officeDocument/2006/relationships/theme" Target="/ppt/slideMasters/theme/theme1.xml" Id="R674a417514ca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65237b193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e597b60b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db997f0f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f8ef2f5ab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47083c90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4116e8bf0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b1bb6b7e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aaf8f27b4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