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d9038f0b5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0374d366a425f"/>
  </p:sldMasterIdLst>
  <p:sldIdLst>
    <p:sldId xmlns:r="http://schemas.openxmlformats.org/officeDocument/2006/relationships" id="256" r:id="R521a08f5c57a4c24"/>
    <p:sldId xmlns:r="http://schemas.openxmlformats.org/officeDocument/2006/relationships" id="257" r:id="Rdbcf49fd0f6b4202"/>
    <p:sldId xmlns:r="http://schemas.openxmlformats.org/officeDocument/2006/relationships" id="258" r:id="R6bc17399ca8c49fe"/>
    <p:sldId xmlns:r="http://schemas.openxmlformats.org/officeDocument/2006/relationships" id="259" r:id="Rdfe95ea9e85c44a6"/>
    <p:sldId xmlns:r="http://schemas.openxmlformats.org/officeDocument/2006/relationships" id="260" r:id="R5440e48ce59e461d"/>
    <p:sldId xmlns:r="http://schemas.openxmlformats.org/officeDocument/2006/relationships" id="261" r:id="R534233048d8142d3"/>
    <p:sldId xmlns:r="http://schemas.openxmlformats.org/officeDocument/2006/relationships" id="262" r:id="Ra63d2e5c74b9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0374d366a425f" /><Relationship Type="http://schemas.openxmlformats.org/officeDocument/2006/relationships/slide" Target="/ppt/slides/slide1.xml" Id="R521a08f5c57a4c24" /><Relationship Type="http://schemas.openxmlformats.org/officeDocument/2006/relationships/slide" Target="/ppt/slides/slide2.xml" Id="Rdbcf49fd0f6b4202" /><Relationship Type="http://schemas.openxmlformats.org/officeDocument/2006/relationships/slide" Target="/ppt/slides/slide3.xml" Id="R6bc17399ca8c49fe" /><Relationship Type="http://schemas.openxmlformats.org/officeDocument/2006/relationships/slide" Target="/ppt/slides/slide4.xml" Id="Rdfe95ea9e85c44a6" /><Relationship Type="http://schemas.openxmlformats.org/officeDocument/2006/relationships/slide" Target="/ppt/slides/slide5.xml" Id="R5440e48ce59e461d" /><Relationship Type="http://schemas.openxmlformats.org/officeDocument/2006/relationships/slide" Target="/ppt/slides/slide6.xml" Id="R534233048d8142d3" /><Relationship Type="http://schemas.openxmlformats.org/officeDocument/2006/relationships/slide" Target="/ppt/slides/slide7.xml" Id="Ra63d2e5c74b9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4ea603083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fd1359bfa4623" /><Relationship Type="http://schemas.openxmlformats.org/officeDocument/2006/relationships/theme" Target="/ppt/slideMasters/theme/theme1.xml" Id="Re3c46263e203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fd1359bfa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0ddeccd7c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2c67b00ff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fd44884ac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735a75d16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a73a5917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31f79a0e7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52e610b23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NORGESTAK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77 371 160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