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2cfb6ae29c4a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bf5f7a183b403c"/>
  </p:sldMasterIdLst>
  <p:sldIdLst>
    <p:sldId xmlns:r="http://schemas.openxmlformats.org/officeDocument/2006/relationships" id="256" r:id="R3bc909d9075c446f"/>
    <p:sldId xmlns:r="http://schemas.openxmlformats.org/officeDocument/2006/relationships" id="257" r:id="Rcec9fb9b6b3448c6"/>
    <p:sldId xmlns:r="http://schemas.openxmlformats.org/officeDocument/2006/relationships" id="258" r:id="R4b9c538d288a4445"/>
    <p:sldId xmlns:r="http://schemas.openxmlformats.org/officeDocument/2006/relationships" id="259" r:id="Ra3db6a5cc0864cc9"/>
    <p:sldId xmlns:r="http://schemas.openxmlformats.org/officeDocument/2006/relationships" id="260" r:id="R3f6bf73b67004539"/>
    <p:sldId xmlns:r="http://schemas.openxmlformats.org/officeDocument/2006/relationships" id="261" r:id="Ra1b0904ce86340bb"/>
    <p:sldId xmlns:r="http://schemas.openxmlformats.org/officeDocument/2006/relationships" id="262" r:id="R43931efb72b94e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f5f7a183b403c" /><Relationship Type="http://schemas.openxmlformats.org/officeDocument/2006/relationships/slide" Target="/ppt/slides/slide1.xml" Id="R3bc909d9075c446f" /><Relationship Type="http://schemas.openxmlformats.org/officeDocument/2006/relationships/slide" Target="/ppt/slides/slide2.xml" Id="Rcec9fb9b6b3448c6" /><Relationship Type="http://schemas.openxmlformats.org/officeDocument/2006/relationships/slide" Target="/ppt/slides/slide3.xml" Id="R4b9c538d288a4445" /><Relationship Type="http://schemas.openxmlformats.org/officeDocument/2006/relationships/slide" Target="/ppt/slides/slide4.xml" Id="Ra3db6a5cc0864cc9" /><Relationship Type="http://schemas.openxmlformats.org/officeDocument/2006/relationships/slide" Target="/ppt/slides/slide5.xml" Id="R3f6bf73b67004539" /><Relationship Type="http://schemas.openxmlformats.org/officeDocument/2006/relationships/slide" Target="/ppt/slides/slide6.xml" Id="Ra1b0904ce86340bb" /><Relationship Type="http://schemas.openxmlformats.org/officeDocument/2006/relationships/slide" Target="/ppt/slides/slide7.xml" Id="R43931efb72b94e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592b5e5cf84f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009399b7741ff" /><Relationship Type="http://schemas.openxmlformats.org/officeDocument/2006/relationships/theme" Target="/ppt/slideMasters/theme/theme1.xml" Id="R9fb1111e07e743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c009399b7741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ffbcf6b1344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24b8158d444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a10b4515342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033358cc646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695a36a6848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e07529f0046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860d395b146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 SOLBERG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 SOLBERG HOLDING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10 014 433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10 065 746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JON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Arendts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922 141 460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