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ee12f288024a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06b6de5d6a4624"/>
  </p:sldMasterIdLst>
  <p:sldIdLst>
    <p:sldId xmlns:r="http://schemas.openxmlformats.org/officeDocument/2006/relationships" id="256" r:id="Rf6235293303049b5"/>
    <p:sldId xmlns:r="http://schemas.openxmlformats.org/officeDocument/2006/relationships" id="257" r:id="R560ce341f0004b5d"/>
    <p:sldId xmlns:r="http://schemas.openxmlformats.org/officeDocument/2006/relationships" id="258" r:id="Rcc34fa024d2148d5"/>
    <p:sldId xmlns:r="http://schemas.openxmlformats.org/officeDocument/2006/relationships" id="259" r:id="R91bbe25cd26748dd"/>
    <p:sldId xmlns:r="http://schemas.openxmlformats.org/officeDocument/2006/relationships" id="260" r:id="R6adad900eb6f4b58"/>
    <p:sldId xmlns:r="http://schemas.openxmlformats.org/officeDocument/2006/relationships" id="261" r:id="R1221c058427142d8"/>
    <p:sldId xmlns:r="http://schemas.openxmlformats.org/officeDocument/2006/relationships" id="262" r:id="R65ad4da64d70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6b6de5d6a4624" /><Relationship Type="http://schemas.openxmlformats.org/officeDocument/2006/relationships/slide" Target="/ppt/slides/slide1.xml" Id="Rf6235293303049b5" /><Relationship Type="http://schemas.openxmlformats.org/officeDocument/2006/relationships/slide" Target="/ppt/slides/slide2.xml" Id="R560ce341f0004b5d" /><Relationship Type="http://schemas.openxmlformats.org/officeDocument/2006/relationships/slide" Target="/ppt/slides/slide3.xml" Id="Rcc34fa024d2148d5" /><Relationship Type="http://schemas.openxmlformats.org/officeDocument/2006/relationships/slide" Target="/ppt/slides/slide4.xml" Id="R91bbe25cd26748dd" /><Relationship Type="http://schemas.openxmlformats.org/officeDocument/2006/relationships/slide" Target="/ppt/slides/slide5.xml" Id="R6adad900eb6f4b58" /><Relationship Type="http://schemas.openxmlformats.org/officeDocument/2006/relationships/slide" Target="/ppt/slides/slide6.xml" Id="R1221c058427142d8" /><Relationship Type="http://schemas.openxmlformats.org/officeDocument/2006/relationships/slide" Target="/ppt/slides/slide7.xml" Id="R65ad4da64d70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ba6dea988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1e065181c4b50" /><Relationship Type="http://schemas.openxmlformats.org/officeDocument/2006/relationships/theme" Target="/ppt/slideMasters/theme/theme1.xml" Id="R8fb22f8dfde144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c1e065181c4b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790483fe540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a871c8d5b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cec1af964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c3c741497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580260c0743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99d33f4f4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2d6b6a19f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ALVO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ALVO INDUSTRI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17 042 310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17 776 510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WENNERSBERG ARTHUR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Legesletta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922 136 513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