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f870d9ff846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b3f132b5ec497f"/>
  </p:sldMasterIdLst>
  <p:sldIdLst>
    <p:sldId xmlns:r="http://schemas.openxmlformats.org/officeDocument/2006/relationships" id="256" r:id="R9734d8a3c2844a2c"/>
    <p:sldId xmlns:r="http://schemas.openxmlformats.org/officeDocument/2006/relationships" id="257" r:id="R2afe3f1ef2d645be"/>
    <p:sldId xmlns:r="http://schemas.openxmlformats.org/officeDocument/2006/relationships" id="258" r:id="R0c01994146e84d18"/>
    <p:sldId xmlns:r="http://schemas.openxmlformats.org/officeDocument/2006/relationships" id="259" r:id="Rb397f6ec1f294907"/>
    <p:sldId xmlns:r="http://schemas.openxmlformats.org/officeDocument/2006/relationships" id="260" r:id="R58bbb318d50b4468"/>
    <p:sldId xmlns:r="http://schemas.openxmlformats.org/officeDocument/2006/relationships" id="261" r:id="R821b81e1233f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3f132b5ec497f" /><Relationship Type="http://schemas.openxmlformats.org/officeDocument/2006/relationships/slide" Target="/ppt/slides/slide1.xml" Id="R9734d8a3c2844a2c" /><Relationship Type="http://schemas.openxmlformats.org/officeDocument/2006/relationships/slide" Target="/ppt/slides/slide2.xml" Id="R2afe3f1ef2d645be" /><Relationship Type="http://schemas.openxmlformats.org/officeDocument/2006/relationships/slide" Target="/ppt/slides/slide3.xml" Id="R0c01994146e84d18" /><Relationship Type="http://schemas.openxmlformats.org/officeDocument/2006/relationships/slide" Target="/ppt/slides/slide4.xml" Id="Rb397f6ec1f294907" /><Relationship Type="http://schemas.openxmlformats.org/officeDocument/2006/relationships/slide" Target="/ppt/slides/slide5.xml" Id="R58bbb318d50b4468" /><Relationship Type="http://schemas.openxmlformats.org/officeDocument/2006/relationships/slide" Target="/ppt/slides/slide6.xml" Id="R821b81e1233f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8f26f1ff5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efcfda7a94b23" /><Relationship Type="http://schemas.openxmlformats.org/officeDocument/2006/relationships/theme" Target="/ppt/slideMasters/theme/theme1.xml" Id="R10a8ba54962f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efcfda7a9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19a942394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e9a739c2f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8aa4f395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7c477f4b1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9c92f79bd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139383670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ALVO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Legesletta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