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62a3eef9f740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6073ad65bf490b"/>
  </p:sldMasterIdLst>
  <p:sldIdLst>
    <p:sldId xmlns:r="http://schemas.openxmlformats.org/officeDocument/2006/relationships" id="256" r:id="Rd83ffa306b9e423a"/>
    <p:sldId xmlns:r="http://schemas.openxmlformats.org/officeDocument/2006/relationships" id="257" r:id="R67fe652fa0c34c36"/>
    <p:sldId xmlns:r="http://schemas.openxmlformats.org/officeDocument/2006/relationships" id="258" r:id="Rc559da7973b74c47"/>
    <p:sldId xmlns:r="http://schemas.openxmlformats.org/officeDocument/2006/relationships" id="259" r:id="Rb83ac3d7ef034792"/>
    <p:sldId xmlns:r="http://schemas.openxmlformats.org/officeDocument/2006/relationships" id="260" r:id="R204cf34a19384bd5"/>
    <p:sldId xmlns:r="http://schemas.openxmlformats.org/officeDocument/2006/relationships" id="261" r:id="Rd3b9dbb3606a45fe"/>
    <p:sldId xmlns:r="http://schemas.openxmlformats.org/officeDocument/2006/relationships" id="262" r:id="R0ece0541285b49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6073ad65bf490b" /><Relationship Type="http://schemas.openxmlformats.org/officeDocument/2006/relationships/slide" Target="/ppt/slides/slide1.xml" Id="Rd83ffa306b9e423a" /><Relationship Type="http://schemas.openxmlformats.org/officeDocument/2006/relationships/slide" Target="/ppt/slides/slide2.xml" Id="R67fe652fa0c34c36" /><Relationship Type="http://schemas.openxmlformats.org/officeDocument/2006/relationships/slide" Target="/ppt/slides/slide3.xml" Id="Rc559da7973b74c47" /><Relationship Type="http://schemas.openxmlformats.org/officeDocument/2006/relationships/slide" Target="/ppt/slides/slide4.xml" Id="Rb83ac3d7ef034792" /><Relationship Type="http://schemas.openxmlformats.org/officeDocument/2006/relationships/slide" Target="/ppt/slides/slide5.xml" Id="R204cf34a19384bd5" /><Relationship Type="http://schemas.openxmlformats.org/officeDocument/2006/relationships/slide" Target="/ppt/slides/slide6.xml" Id="Rd3b9dbb3606a45fe" /><Relationship Type="http://schemas.openxmlformats.org/officeDocument/2006/relationships/slide" Target="/ppt/slides/slide7.xml" Id="R0ece0541285b49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19f416e2da46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c20c75a044824" /><Relationship Type="http://schemas.openxmlformats.org/officeDocument/2006/relationships/theme" Target="/ppt/slideMasters/theme/theme1.xml" Id="Rbd19d96eb0cc4c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4c20c75a0448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e54374af14e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8f3e7cb4d48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54702397f4d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21a06571d43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16e5fdcc746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939d6553644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6912a910247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BT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 BYGG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11 383 530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177 501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507 842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2 697 563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HARALD-JOHANNES STØVLAND 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BREDE TVETE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922 132 607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