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cf731d65d41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759c233604537"/>
  </p:sldMasterIdLst>
  <p:sldIdLst>
    <p:sldId xmlns:r="http://schemas.openxmlformats.org/officeDocument/2006/relationships" id="256" r:id="R53e9c1762d704380"/>
    <p:sldId xmlns:r="http://schemas.openxmlformats.org/officeDocument/2006/relationships" id="257" r:id="R85a7ee58ebd4475a"/>
    <p:sldId xmlns:r="http://schemas.openxmlformats.org/officeDocument/2006/relationships" id="258" r:id="R42e0345c594947a3"/>
    <p:sldId xmlns:r="http://schemas.openxmlformats.org/officeDocument/2006/relationships" id="259" r:id="Rff6266409393473f"/>
    <p:sldId xmlns:r="http://schemas.openxmlformats.org/officeDocument/2006/relationships" id="260" r:id="R1173d25d98af429a"/>
    <p:sldId xmlns:r="http://schemas.openxmlformats.org/officeDocument/2006/relationships" id="261" r:id="Rb84c0ef16b764080"/>
    <p:sldId xmlns:r="http://schemas.openxmlformats.org/officeDocument/2006/relationships" id="262" r:id="R669e5836e437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759c233604537" /><Relationship Type="http://schemas.openxmlformats.org/officeDocument/2006/relationships/slide" Target="/ppt/slides/slide1.xml" Id="R53e9c1762d704380" /><Relationship Type="http://schemas.openxmlformats.org/officeDocument/2006/relationships/slide" Target="/ppt/slides/slide2.xml" Id="R85a7ee58ebd4475a" /><Relationship Type="http://schemas.openxmlformats.org/officeDocument/2006/relationships/slide" Target="/ppt/slides/slide3.xml" Id="R42e0345c594947a3" /><Relationship Type="http://schemas.openxmlformats.org/officeDocument/2006/relationships/slide" Target="/ppt/slides/slide4.xml" Id="Rff6266409393473f" /><Relationship Type="http://schemas.openxmlformats.org/officeDocument/2006/relationships/slide" Target="/ppt/slides/slide5.xml" Id="R1173d25d98af429a" /><Relationship Type="http://schemas.openxmlformats.org/officeDocument/2006/relationships/slide" Target="/ppt/slides/slide6.xml" Id="Rb84c0ef16b764080" /><Relationship Type="http://schemas.openxmlformats.org/officeDocument/2006/relationships/slide" Target="/ppt/slides/slide7.xml" Id="R669e5836e437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7ad5fb66e46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5fcfbddbf4bae" /><Relationship Type="http://schemas.openxmlformats.org/officeDocument/2006/relationships/theme" Target="/ppt/slideMasters/theme/theme1.xml" Id="R00cb4452437d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5fcfbddbf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d4a85b2c1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f06b6f2e7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637baa4741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6352a5f6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ad9da742642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d3d9e414c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4cd4a7859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