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30cfaca44e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90b27770f34f7c"/>
  </p:sldMasterIdLst>
  <p:sldIdLst>
    <p:sldId xmlns:r="http://schemas.openxmlformats.org/officeDocument/2006/relationships" id="256" r:id="R0287e2f7a1da44ef"/>
    <p:sldId xmlns:r="http://schemas.openxmlformats.org/officeDocument/2006/relationships" id="257" r:id="Rf8b9dad355454934"/>
    <p:sldId xmlns:r="http://schemas.openxmlformats.org/officeDocument/2006/relationships" id="258" r:id="R02f94ecd1c92468d"/>
    <p:sldId xmlns:r="http://schemas.openxmlformats.org/officeDocument/2006/relationships" id="259" r:id="Re88f0140e112433f"/>
    <p:sldId xmlns:r="http://schemas.openxmlformats.org/officeDocument/2006/relationships" id="260" r:id="Rb0ba1a05530d48ad"/>
    <p:sldId xmlns:r="http://schemas.openxmlformats.org/officeDocument/2006/relationships" id="261" r:id="R46c3f505868845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0b27770f34f7c" /><Relationship Type="http://schemas.openxmlformats.org/officeDocument/2006/relationships/slide" Target="/ppt/slides/slide1.xml" Id="R0287e2f7a1da44ef" /><Relationship Type="http://schemas.openxmlformats.org/officeDocument/2006/relationships/slide" Target="/ppt/slides/slide2.xml" Id="Rf8b9dad355454934" /><Relationship Type="http://schemas.openxmlformats.org/officeDocument/2006/relationships/slide" Target="/ppt/slides/slide3.xml" Id="R02f94ecd1c92468d" /><Relationship Type="http://schemas.openxmlformats.org/officeDocument/2006/relationships/slide" Target="/ppt/slides/slide4.xml" Id="Re88f0140e112433f" /><Relationship Type="http://schemas.openxmlformats.org/officeDocument/2006/relationships/slide" Target="/ppt/slides/slide5.xml" Id="Rb0ba1a05530d48ad" /><Relationship Type="http://schemas.openxmlformats.org/officeDocument/2006/relationships/slide" Target="/ppt/slides/slide6.xml" Id="R46c3f505868845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dac953c5542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9384f4be9464d" /><Relationship Type="http://schemas.openxmlformats.org/officeDocument/2006/relationships/theme" Target="/ppt/slideMasters/theme/theme1.xml" Id="R0e71487a2f3b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9384f4be9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29694223547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f086319d8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43515de0c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e251a1d1d48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0f261df934f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c9527a03b43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