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8065c2ed0646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436ccb28445bf"/>
  </p:sldMasterIdLst>
  <p:sldIdLst>
    <p:sldId xmlns:r="http://schemas.openxmlformats.org/officeDocument/2006/relationships" id="256" r:id="Rad774241cb184905"/>
    <p:sldId xmlns:r="http://schemas.openxmlformats.org/officeDocument/2006/relationships" id="257" r:id="R7a9c4ec0ecf849c6"/>
    <p:sldId xmlns:r="http://schemas.openxmlformats.org/officeDocument/2006/relationships" id="258" r:id="R674ec46bfd654aed"/>
    <p:sldId xmlns:r="http://schemas.openxmlformats.org/officeDocument/2006/relationships" id="259" r:id="R34fff3bc12e44328"/>
    <p:sldId xmlns:r="http://schemas.openxmlformats.org/officeDocument/2006/relationships" id="260" r:id="R768fa31ac4754484"/>
    <p:sldId xmlns:r="http://schemas.openxmlformats.org/officeDocument/2006/relationships" id="261" r:id="R3e9a8e85afa94487"/>
    <p:sldId xmlns:r="http://schemas.openxmlformats.org/officeDocument/2006/relationships" id="262" r:id="R02ef5e3a65aa4b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436ccb28445bf" /><Relationship Type="http://schemas.openxmlformats.org/officeDocument/2006/relationships/slide" Target="/ppt/slides/slide1.xml" Id="Rad774241cb184905" /><Relationship Type="http://schemas.openxmlformats.org/officeDocument/2006/relationships/slide" Target="/ppt/slides/slide2.xml" Id="R7a9c4ec0ecf849c6" /><Relationship Type="http://schemas.openxmlformats.org/officeDocument/2006/relationships/slide" Target="/ppt/slides/slide3.xml" Id="R674ec46bfd654aed" /><Relationship Type="http://schemas.openxmlformats.org/officeDocument/2006/relationships/slide" Target="/ppt/slides/slide4.xml" Id="R34fff3bc12e44328" /><Relationship Type="http://schemas.openxmlformats.org/officeDocument/2006/relationships/slide" Target="/ppt/slides/slide5.xml" Id="R768fa31ac4754484" /><Relationship Type="http://schemas.openxmlformats.org/officeDocument/2006/relationships/slide" Target="/ppt/slides/slide6.xml" Id="R3e9a8e85afa94487" /><Relationship Type="http://schemas.openxmlformats.org/officeDocument/2006/relationships/slide" Target="/ppt/slides/slide7.xml" Id="R02ef5e3a65aa4b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058bce1af4f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47d51cecd496a" /><Relationship Type="http://schemas.openxmlformats.org/officeDocument/2006/relationships/theme" Target="/ppt/slideMasters/theme/theme1.xml" Id="Re88e32574fcc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747d51cecd49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944d3ceba4e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0d622f2a3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e8734b72b41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f39b8f3d6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4cf923f414c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935b304d948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23cee952946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LMJJ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LMJJ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8 076 273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8 390 764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8 483 949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LISE-MARI JOHANSEN JAHATEH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Lise Jahateh, Abildsøveien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922 032 181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LMJJ INVEST AS</a:t>
            </a:r>
          </a:p>
        </p:txBody>
      </p:sp>
    </p:spTree>
  </p:cSld>
  <p:clrMapOvr>
    <a:masterClrMapping xmlns:a="http://schemas.openxmlformats.org/drawingml/2006/main"/>
  </p:clrMapOvr>
</p:sld>
</file>