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2ae3b446ae4f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537d69f7724439"/>
  </p:sldMasterIdLst>
  <p:sldIdLst>
    <p:sldId xmlns:r="http://schemas.openxmlformats.org/officeDocument/2006/relationships" id="256" r:id="R2578a3fffa3b4947"/>
    <p:sldId xmlns:r="http://schemas.openxmlformats.org/officeDocument/2006/relationships" id="257" r:id="R896a1da8978c416c"/>
    <p:sldId xmlns:r="http://schemas.openxmlformats.org/officeDocument/2006/relationships" id="258" r:id="Rc862bf880c50446a"/>
    <p:sldId xmlns:r="http://schemas.openxmlformats.org/officeDocument/2006/relationships" id="259" r:id="Rb562a1f334cd427f"/>
    <p:sldId xmlns:r="http://schemas.openxmlformats.org/officeDocument/2006/relationships" id="260" r:id="R0b75727909454429"/>
    <p:sldId xmlns:r="http://schemas.openxmlformats.org/officeDocument/2006/relationships" id="261" r:id="R9d75db44654a4974"/>
    <p:sldId xmlns:r="http://schemas.openxmlformats.org/officeDocument/2006/relationships" id="262" r:id="R850eea93c822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37d69f7724439" /><Relationship Type="http://schemas.openxmlformats.org/officeDocument/2006/relationships/slide" Target="/ppt/slides/slide1.xml" Id="R2578a3fffa3b4947" /><Relationship Type="http://schemas.openxmlformats.org/officeDocument/2006/relationships/slide" Target="/ppt/slides/slide2.xml" Id="R896a1da8978c416c" /><Relationship Type="http://schemas.openxmlformats.org/officeDocument/2006/relationships/slide" Target="/ppt/slides/slide3.xml" Id="Rc862bf880c50446a" /><Relationship Type="http://schemas.openxmlformats.org/officeDocument/2006/relationships/slide" Target="/ppt/slides/slide4.xml" Id="Rb562a1f334cd427f" /><Relationship Type="http://schemas.openxmlformats.org/officeDocument/2006/relationships/slide" Target="/ppt/slides/slide5.xml" Id="R0b75727909454429" /><Relationship Type="http://schemas.openxmlformats.org/officeDocument/2006/relationships/slide" Target="/ppt/slides/slide6.xml" Id="R9d75db44654a4974" /><Relationship Type="http://schemas.openxmlformats.org/officeDocument/2006/relationships/slide" Target="/ppt/slides/slide7.xml" Id="R850eea93c822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9faa492a14e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f46988e504660" /><Relationship Type="http://schemas.openxmlformats.org/officeDocument/2006/relationships/theme" Target="/ppt/slideMasters/theme/theme1.xml" Id="Rc1d9cbdaa77e48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8f46988e5046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0670cdaf242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608839766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5236649cd4c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591321d4d4d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b87a428ea42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71da0be2b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c0d258a2b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GRENSELØS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GRENSELØS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1 591 599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BORG LARSEN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BORG LARSEN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Merete Borg Larsen, Frederik Stangs gate 41A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922 025 894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