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8e4279d31a49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af5221f9a04d9d"/>
  </p:sldMasterIdLst>
  <p:sldIdLst>
    <p:sldId xmlns:r="http://schemas.openxmlformats.org/officeDocument/2006/relationships" id="256" r:id="R3ee4314238c4431d"/>
    <p:sldId xmlns:r="http://schemas.openxmlformats.org/officeDocument/2006/relationships" id="257" r:id="R53bf22d870c84f4f"/>
    <p:sldId xmlns:r="http://schemas.openxmlformats.org/officeDocument/2006/relationships" id="258" r:id="R21db68a1cc0f45c5"/>
    <p:sldId xmlns:r="http://schemas.openxmlformats.org/officeDocument/2006/relationships" id="259" r:id="R5523abb4067a42cd"/>
    <p:sldId xmlns:r="http://schemas.openxmlformats.org/officeDocument/2006/relationships" id="260" r:id="R7abda0aeed854955"/>
    <p:sldId xmlns:r="http://schemas.openxmlformats.org/officeDocument/2006/relationships" id="261" r:id="Ra6a9a79a5e7f4200"/>
    <p:sldId xmlns:r="http://schemas.openxmlformats.org/officeDocument/2006/relationships" id="262" r:id="Re4ab47e48f3848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af5221f9a04d9d" /><Relationship Type="http://schemas.openxmlformats.org/officeDocument/2006/relationships/slide" Target="/ppt/slides/slide1.xml" Id="R3ee4314238c4431d" /><Relationship Type="http://schemas.openxmlformats.org/officeDocument/2006/relationships/slide" Target="/ppt/slides/slide2.xml" Id="R53bf22d870c84f4f" /><Relationship Type="http://schemas.openxmlformats.org/officeDocument/2006/relationships/slide" Target="/ppt/slides/slide3.xml" Id="R21db68a1cc0f45c5" /><Relationship Type="http://schemas.openxmlformats.org/officeDocument/2006/relationships/slide" Target="/ppt/slides/slide4.xml" Id="R5523abb4067a42cd" /><Relationship Type="http://schemas.openxmlformats.org/officeDocument/2006/relationships/slide" Target="/ppt/slides/slide5.xml" Id="R7abda0aeed854955" /><Relationship Type="http://schemas.openxmlformats.org/officeDocument/2006/relationships/slide" Target="/ppt/slides/slide6.xml" Id="Ra6a9a79a5e7f4200" /><Relationship Type="http://schemas.openxmlformats.org/officeDocument/2006/relationships/slide" Target="/ppt/slides/slide7.xml" Id="Re4ab47e48f3848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c74dfe98748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a3bf73bfe4323" /><Relationship Type="http://schemas.openxmlformats.org/officeDocument/2006/relationships/theme" Target="/ppt/slideMasters/theme/theme1.xml" Id="R7a5cd9457f514a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4a3bf73bfe43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b485bb72c42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b25c6a6ee46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7153d4f1649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5456a64b24c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5e8656a54441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f37b9fd8241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baff314bb4b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SVARE PANORAMA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SVARE PANORAMA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SVARE PANORAMA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SVARE PANORAMA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SVARE PANORAMA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SVARE PANORAMA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−60 719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2 203 555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3 770 200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SVARE PANORAMA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KARINE SVARE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SVARE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SVARE PANORAMA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Else Karine Svare, Øvre Skjoldvei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922 025 843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SVARE PANORAMA AS</a:t>
            </a:r>
          </a:p>
        </p:txBody>
      </p:sp>
    </p:spTree>
  </p:cSld>
  <p:clrMapOvr>
    <a:masterClrMapping xmlns:a="http://schemas.openxmlformats.org/drawingml/2006/main"/>
  </p:clrMapOvr>
</p:sld>
</file>