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9faa776559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902e85d9f4590"/>
  </p:sldMasterIdLst>
  <p:sldIdLst>
    <p:sldId xmlns:r="http://schemas.openxmlformats.org/officeDocument/2006/relationships" id="256" r:id="Rb167e03d62f94084"/>
    <p:sldId xmlns:r="http://schemas.openxmlformats.org/officeDocument/2006/relationships" id="257" r:id="Raa516d6c888f484d"/>
    <p:sldId xmlns:r="http://schemas.openxmlformats.org/officeDocument/2006/relationships" id="258" r:id="Re254eb348f3c4a47"/>
    <p:sldId xmlns:r="http://schemas.openxmlformats.org/officeDocument/2006/relationships" id="259" r:id="R9846ce6deee846ed"/>
    <p:sldId xmlns:r="http://schemas.openxmlformats.org/officeDocument/2006/relationships" id="260" r:id="R7f68a93c8dff4a96"/>
    <p:sldId xmlns:r="http://schemas.openxmlformats.org/officeDocument/2006/relationships" id="261" r:id="Rf59192f8f22a4ec0"/>
    <p:sldId xmlns:r="http://schemas.openxmlformats.org/officeDocument/2006/relationships" id="262" r:id="Ra8b3fe5c9aee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902e85d9f4590" /><Relationship Type="http://schemas.openxmlformats.org/officeDocument/2006/relationships/slide" Target="/ppt/slides/slide1.xml" Id="Rb167e03d62f94084" /><Relationship Type="http://schemas.openxmlformats.org/officeDocument/2006/relationships/slide" Target="/ppt/slides/slide2.xml" Id="Raa516d6c888f484d" /><Relationship Type="http://schemas.openxmlformats.org/officeDocument/2006/relationships/slide" Target="/ppt/slides/slide3.xml" Id="Re254eb348f3c4a47" /><Relationship Type="http://schemas.openxmlformats.org/officeDocument/2006/relationships/slide" Target="/ppt/slides/slide4.xml" Id="R9846ce6deee846ed" /><Relationship Type="http://schemas.openxmlformats.org/officeDocument/2006/relationships/slide" Target="/ppt/slides/slide5.xml" Id="R7f68a93c8dff4a96" /><Relationship Type="http://schemas.openxmlformats.org/officeDocument/2006/relationships/slide" Target="/ppt/slides/slide6.xml" Id="Rf59192f8f22a4ec0" /><Relationship Type="http://schemas.openxmlformats.org/officeDocument/2006/relationships/slide" Target="/ppt/slides/slide7.xml" Id="Ra8b3fe5c9aee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75aab3202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7b4c9fe184b2c" /><Relationship Type="http://schemas.openxmlformats.org/officeDocument/2006/relationships/theme" Target="/ppt/slideMasters/theme/theme1.xml" Id="Ra75580890757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7b4c9fe18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4ff9e74be40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d4d1848c0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45cc066345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a10a99d3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d9551bbdd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6314f6456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e83aacb7b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TIRELIRE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TIRELIRE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TIRELIRE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TIRELIRE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TIRELIRE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TIRELIRE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TIRELIRE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TIRELIRE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Kjersti Holm, Kittel-Nielsens vei 64B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TIRELIRE AS</a:t>
            </a:r>
          </a:p>
        </p:txBody>
      </p:sp>
    </p:spTree>
  </p:cSld>
  <p:clrMapOvr>
    <a:masterClrMapping xmlns:a="http://schemas.openxmlformats.org/drawingml/2006/main"/>
  </p:clrMapOvr>
</p:sld>
</file>