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e9a827b4e844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e9fc6fcc70448c"/>
  </p:sldMasterIdLst>
  <p:sldIdLst>
    <p:sldId xmlns:r="http://schemas.openxmlformats.org/officeDocument/2006/relationships" id="256" r:id="R75ee431281ad4156"/>
    <p:sldId xmlns:r="http://schemas.openxmlformats.org/officeDocument/2006/relationships" id="257" r:id="R5c7418ac819e4676"/>
    <p:sldId xmlns:r="http://schemas.openxmlformats.org/officeDocument/2006/relationships" id="258" r:id="R5638157e19e141ce"/>
    <p:sldId xmlns:r="http://schemas.openxmlformats.org/officeDocument/2006/relationships" id="259" r:id="R832fd2896ae4477e"/>
    <p:sldId xmlns:r="http://schemas.openxmlformats.org/officeDocument/2006/relationships" id="260" r:id="R8d318bd3820543b0"/>
    <p:sldId xmlns:r="http://schemas.openxmlformats.org/officeDocument/2006/relationships" id="261" r:id="Rbf6020c8bcbe4ffb"/>
    <p:sldId xmlns:r="http://schemas.openxmlformats.org/officeDocument/2006/relationships" id="262" r:id="R16d1ed23c8ef47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e9fc6fcc70448c" /><Relationship Type="http://schemas.openxmlformats.org/officeDocument/2006/relationships/slide" Target="/ppt/slides/slide1.xml" Id="R75ee431281ad4156" /><Relationship Type="http://schemas.openxmlformats.org/officeDocument/2006/relationships/slide" Target="/ppt/slides/slide2.xml" Id="R5c7418ac819e4676" /><Relationship Type="http://schemas.openxmlformats.org/officeDocument/2006/relationships/slide" Target="/ppt/slides/slide3.xml" Id="R5638157e19e141ce" /><Relationship Type="http://schemas.openxmlformats.org/officeDocument/2006/relationships/slide" Target="/ppt/slides/slide4.xml" Id="R832fd2896ae4477e" /><Relationship Type="http://schemas.openxmlformats.org/officeDocument/2006/relationships/slide" Target="/ppt/slides/slide5.xml" Id="R8d318bd3820543b0" /><Relationship Type="http://schemas.openxmlformats.org/officeDocument/2006/relationships/slide" Target="/ppt/slides/slide6.xml" Id="Rbf6020c8bcbe4ffb" /><Relationship Type="http://schemas.openxmlformats.org/officeDocument/2006/relationships/slide" Target="/ppt/slides/slide7.xml" Id="R16d1ed23c8ef47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59c90835445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c6bffd4bd4faa" /><Relationship Type="http://schemas.openxmlformats.org/officeDocument/2006/relationships/theme" Target="/ppt/slideMasters/theme/theme1.xml" Id="R94b916df206d4c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bc6bffd4bd4f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fc6d029e248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8e4a401594d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eb7250ff64f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57bbef67d49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96839da2d49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9ed0294404f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5f09704d846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H-2 HANDEL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H-2 HANDEL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−14 634 023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482 357 567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1 522 410 922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H-2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RAGDE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Sannergata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922 016 305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