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744bd0a1c243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5b7871dad94b59"/>
  </p:sldMasterIdLst>
  <p:sldIdLst>
    <p:sldId xmlns:r="http://schemas.openxmlformats.org/officeDocument/2006/relationships" id="256" r:id="R942488fef749480c"/>
    <p:sldId xmlns:r="http://schemas.openxmlformats.org/officeDocument/2006/relationships" id="257" r:id="Rf661d7107da84554"/>
    <p:sldId xmlns:r="http://schemas.openxmlformats.org/officeDocument/2006/relationships" id="258" r:id="R6b3953d4a3e9449a"/>
    <p:sldId xmlns:r="http://schemas.openxmlformats.org/officeDocument/2006/relationships" id="259" r:id="Rd74c1db4bcc544f4"/>
    <p:sldId xmlns:r="http://schemas.openxmlformats.org/officeDocument/2006/relationships" id="260" r:id="R16af93ea8a5448af"/>
    <p:sldId xmlns:r="http://schemas.openxmlformats.org/officeDocument/2006/relationships" id="261" r:id="R9680c57fac6f4dbf"/>
    <p:sldId xmlns:r="http://schemas.openxmlformats.org/officeDocument/2006/relationships" id="262" r:id="Rd627cf94f47946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b7871dad94b59" /><Relationship Type="http://schemas.openxmlformats.org/officeDocument/2006/relationships/slide" Target="/ppt/slides/slide1.xml" Id="R942488fef749480c" /><Relationship Type="http://schemas.openxmlformats.org/officeDocument/2006/relationships/slide" Target="/ppt/slides/slide2.xml" Id="Rf661d7107da84554" /><Relationship Type="http://schemas.openxmlformats.org/officeDocument/2006/relationships/slide" Target="/ppt/slides/slide3.xml" Id="R6b3953d4a3e9449a" /><Relationship Type="http://schemas.openxmlformats.org/officeDocument/2006/relationships/slide" Target="/ppt/slides/slide4.xml" Id="Rd74c1db4bcc544f4" /><Relationship Type="http://schemas.openxmlformats.org/officeDocument/2006/relationships/slide" Target="/ppt/slides/slide5.xml" Id="R16af93ea8a5448af" /><Relationship Type="http://schemas.openxmlformats.org/officeDocument/2006/relationships/slide" Target="/ppt/slides/slide6.xml" Id="R9680c57fac6f4dbf" /><Relationship Type="http://schemas.openxmlformats.org/officeDocument/2006/relationships/slide" Target="/ppt/slides/slide7.xml" Id="Rd627cf94f47946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91b637fd4940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f058e2b0f4f9c" /><Relationship Type="http://schemas.openxmlformats.org/officeDocument/2006/relationships/theme" Target="/ppt/slideMasters/theme/theme1.xml" Id="Rb5bdd21cfd3647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5f058e2b0f4f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5565002404e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36c7ca0d6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2f89d64fb42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04f2285094d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9af5247964a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e9508c5604a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044ade5a645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FJORDSLOTTET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HOTELL AS ble etablert [år] og holder til i Fotlandsvåg.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9 996 021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508 738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389 903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2 869 485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FJORDSLOTTET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Osterøyvegen 2715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5283 Fotlandsvåg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921 991 002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FJORDSLOTTET HOTELL AS</a:t>
            </a:r>
          </a:p>
        </p:txBody>
      </p:sp>
    </p:spTree>
  </p:cSld>
  <p:clrMapOvr>
    <a:masterClrMapping xmlns:a="http://schemas.openxmlformats.org/drawingml/2006/main"/>
  </p:clrMapOvr>
</p:sld>
</file>