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7a6739a35f4b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35103026d54780"/>
  </p:sldMasterIdLst>
  <p:sldIdLst>
    <p:sldId xmlns:r="http://schemas.openxmlformats.org/officeDocument/2006/relationships" id="256" r:id="R1a06ed3316124dd6"/>
    <p:sldId xmlns:r="http://schemas.openxmlformats.org/officeDocument/2006/relationships" id="257" r:id="R23f7c95e8cd547f2"/>
    <p:sldId xmlns:r="http://schemas.openxmlformats.org/officeDocument/2006/relationships" id="258" r:id="Re06290a73e2e4f04"/>
    <p:sldId xmlns:r="http://schemas.openxmlformats.org/officeDocument/2006/relationships" id="259" r:id="Rc7fe7c40942841e5"/>
    <p:sldId xmlns:r="http://schemas.openxmlformats.org/officeDocument/2006/relationships" id="260" r:id="Re026ef47c4eb4a4a"/>
    <p:sldId xmlns:r="http://schemas.openxmlformats.org/officeDocument/2006/relationships" id="261" r:id="R7b170254522240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5103026d54780" /><Relationship Type="http://schemas.openxmlformats.org/officeDocument/2006/relationships/slide" Target="/ppt/slides/slide1.xml" Id="R1a06ed3316124dd6" /><Relationship Type="http://schemas.openxmlformats.org/officeDocument/2006/relationships/slide" Target="/ppt/slides/slide2.xml" Id="R23f7c95e8cd547f2" /><Relationship Type="http://schemas.openxmlformats.org/officeDocument/2006/relationships/slide" Target="/ppt/slides/slide3.xml" Id="Re06290a73e2e4f04" /><Relationship Type="http://schemas.openxmlformats.org/officeDocument/2006/relationships/slide" Target="/ppt/slides/slide4.xml" Id="Rc7fe7c40942841e5" /><Relationship Type="http://schemas.openxmlformats.org/officeDocument/2006/relationships/slide" Target="/ppt/slides/slide5.xml" Id="Re026ef47c4eb4a4a" /><Relationship Type="http://schemas.openxmlformats.org/officeDocument/2006/relationships/slide" Target="/ppt/slides/slide6.xml" Id="R7b170254522240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91603e71c4d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157a1e29649e2" /><Relationship Type="http://schemas.openxmlformats.org/officeDocument/2006/relationships/theme" Target="/ppt/slideMasters/theme/theme1.xml" Id="R3e69a8500ebe43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3157a1e29649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0c9a94c854b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83427ab0f48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3ef4ff80d46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4c30967fe49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c3ca68d0243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0e726f5f7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FJORDSLOTTET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Osterøyvegen 2715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5283 Fotlandsvåg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921 991 002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