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a2f80fda6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bc1e97eb94f98"/>
  </p:sldMasterIdLst>
  <p:sldIdLst>
    <p:sldId xmlns:r="http://schemas.openxmlformats.org/officeDocument/2006/relationships" id="256" r:id="Rc54566dcad944671"/>
    <p:sldId xmlns:r="http://schemas.openxmlformats.org/officeDocument/2006/relationships" id="257" r:id="R9da84a62b7b6454f"/>
    <p:sldId xmlns:r="http://schemas.openxmlformats.org/officeDocument/2006/relationships" id="258" r:id="R76ac753eaf5840e7"/>
    <p:sldId xmlns:r="http://schemas.openxmlformats.org/officeDocument/2006/relationships" id="259" r:id="R483b23a6e1fe493e"/>
    <p:sldId xmlns:r="http://schemas.openxmlformats.org/officeDocument/2006/relationships" id="260" r:id="R192a6a8b23c84afc"/>
    <p:sldId xmlns:r="http://schemas.openxmlformats.org/officeDocument/2006/relationships" id="261" r:id="Rc4318a04459e45bd"/>
    <p:sldId xmlns:r="http://schemas.openxmlformats.org/officeDocument/2006/relationships" id="262" r:id="Rb75a57ff0b3c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bc1e97eb94f98" /><Relationship Type="http://schemas.openxmlformats.org/officeDocument/2006/relationships/slide" Target="/ppt/slides/slide1.xml" Id="Rc54566dcad944671" /><Relationship Type="http://schemas.openxmlformats.org/officeDocument/2006/relationships/slide" Target="/ppt/slides/slide2.xml" Id="R9da84a62b7b6454f" /><Relationship Type="http://schemas.openxmlformats.org/officeDocument/2006/relationships/slide" Target="/ppt/slides/slide3.xml" Id="R76ac753eaf5840e7" /><Relationship Type="http://schemas.openxmlformats.org/officeDocument/2006/relationships/slide" Target="/ppt/slides/slide4.xml" Id="R483b23a6e1fe493e" /><Relationship Type="http://schemas.openxmlformats.org/officeDocument/2006/relationships/slide" Target="/ppt/slides/slide5.xml" Id="R192a6a8b23c84afc" /><Relationship Type="http://schemas.openxmlformats.org/officeDocument/2006/relationships/slide" Target="/ppt/slides/slide6.xml" Id="Rc4318a04459e45bd" /><Relationship Type="http://schemas.openxmlformats.org/officeDocument/2006/relationships/slide" Target="/ppt/slides/slide7.xml" Id="Rb75a57ff0b3c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781c486c2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c841906a24468" /><Relationship Type="http://schemas.openxmlformats.org/officeDocument/2006/relationships/theme" Target="/ppt/slideMasters/theme/theme1.xml" Id="Rc965f2d44b7e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c841906a2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277e9de09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4bababae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863343e5e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2378e1656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ae80978cf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412181ef6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ff6797e1f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SUBLIME PERFORMANCE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SUBLIME PERFORMANCE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AADALEN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AADALEN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Haugerudveien 61A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